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5.xml" ContentType="application/vnd.openxmlformats-officedocument.theme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4"/>
    <p:sldMasterId id="2147483668" r:id="rId5"/>
    <p:sldMasterId id="2147483674" r:id="rId6"/>
    <p:sldMasterId id="2147483680" r:id="rId7"/>
    <p:sldMasterId id="2147483686" r:id="rId8"/>
    <p:sldMasterId id="2147483692" r:id="rId9"/>
    <p:sldMasterId id="2147485052" r:id="rId10"/>
  </p:sldMasterIdLst>
  <p:notesMasterIdLst>
    <p:notesMasterId r:id="rId25"/>
  </p:notesMasterIdLst>
  <p:sldIdLst>
    <p:sldId id="4412" r:id="rId11"/>
    <p:sldId id="4452" r:id="rId12"/>
    <p:sldId id="4435" r:id="rId13"/>
    <p:sldId id="4446" r:id="rId14"/>
    <p:sldId id="4437" r:id="rId15"/>
    <p:sldId id="4433" r:id="rId16"/>
    <p:sldId id="4394" r:id="rId17"/>
    <p:sldId id="4401" r:id="rId18"/>
    <p:sldId id="4407" r:id="rId19"/>
    <p:sldId id="4448" r:id="rId20"/>
    <p:sldId id="4449" r:id="rId21"/>
    <p:sldId id="4450" r:id="rId22"/>
    <p:sldId id="4451" r:id="rId23"/>
    <p:sldId id="256" r:id="rId24"/>
  </p:sldIdLst>
  <p:sldSz cx="9144000" cy="6858000" type="screen4x3"/>
  <p:notesSz cx="6858000" cy="91440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>
          <p15:clr>
            <a:srgbClr val="A4A3A4"/>
          </p15:clr>
        </p15:guide>
        <p15:guide id="2" orient="horz" pos="1888">
          <p15:clr>
            <a:srgbClr val="A4A3A4"/>
          </p15:clr>
        </p15:guide>
        <p15:guide id="3" orient="horz" pos="1706">
          <p15:clr>
            <a:srgbClr val="A4A3A4"/>
          </p15:clr>
        </p15:guide>
        <p15:guide id="4" orient="horz" pos="2523">
          <p15:clr>
            <a:srgbClr val="A4A3A4"/>
          </p15:clr>
        </p15:guide>
        <p15:guide id="5" orient="horz" pos="935">
          <p15:clr>
            <a:srgbClr val="A4A3A4"/>
          </p15:clr>
        </p15:guide>
        <p15:guide id="6" pos="158">
          <p15:clr>
            <a:srgbClr val="A4A3A4"/>
          </p15:clr>
        </p15:guide>
        <p15:guide id="7" pos="3152">
          <p15:clr>
            <a:srgbClr val="A4A3A4"/>
          </p15:clr>
        </p15:guide>
        <p15:guide id="8" pos="33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BF5"/>
    <a:srgbClr val="FF9933"/>
    <a:srgbClr val="00FFFF"/>
    <a:srgbClr val="FF4B21"/>
    <a:srgbClr val="FFCC00"/>
    <a:srgbClr val="FFFFCC"/>
    <a:srgbClr val="99CCFF"/>
    <a:srgbClr val="F9EFFB"/>
    <a:srgbClr val="5091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2076" y="108"/>
      </p:cViewPr>
      <p:guideLst>
        <p:guide orient="horz" pos="482"/>
        <p:guide orient="horz" pos="1888"/>
        <p:guide orient="horz" pos="1706"/>
        <p:guide orient="horz" pos="2523"/>
        <p:guide orient="horz" pos="935"/>
        <p:guide pos="158"/>
        <p:guide pos="3152"/>
        <p:guide pos="33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D8205-502B-4BDC-AA17-1F05F8E980B2}" type="datetimeFigureOut">
              <a:rPr lang="ko-KR" altLang="en-US" smtClean="0"/>
              <a:pPr/>
              <a:t>2024-09-30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A5747-F0B9-470D-A605-E8737541BEE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1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E3FA7-A17A-492C-AC64-37FEEB9E2908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8468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B731F-8BAD-4CD0-9045-CEE8D435F1D2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448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B731F-8BAD-4CD0-9045-CEE8D435F1D2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448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B731F-8BAD-4CD0-9045-CEE8D435F1D2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448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B731F-8BAD-4CD0-9045-CEE8D435F1D2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448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B731F-8BAD-4CD0-9045-CEE8D435F1D2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448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B731F-8BAD-4CD0-9045-CEE8D435F1D2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448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B731F-8BAD-4CD0-9045-CEE8D435F1D2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448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B731F-8BAD-4CD0-9045-CEE8D435F1D2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448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 userDrawn="1"/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 rIns="80145" bIns="40073" anchor="ctr">
            <a:normAutofit/>
          </a:bodyPr>
          <a:lstStyle>
            <a:lvl1pPr algn="l" defTabSz="457200" rtl="0" eaLnBrk="1" latinLnBrk="0" hangingPunct="0">
              <a:spcBef>
                <a:spcPct val="0"/>
              </a:spcBef>
              <a:buNone/>
              <a:defRPr sz="4400" b="0" i="0" kern="12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  <a:cs typeface="iPE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kumimoji="0" lang="en-US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_-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638" y="1603384"/>
            <a:ext cx="8278384" cy="2041692"/>
          </a:xfrm>
          <a:prstGeom prst="rect">
            <a:avLst/>
          </a:prstGeom>
        </p:spPr>
        <p:txBody>
          <a:bodyPr lIns="410196">
            <a:normAutofit/>
          </a:bodyPr>
          <a:lstStyle>
            <a:lvl1pPr>
              <a:defRPr sz="390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8640" y="5628375"/>
            <a:ext cx="4423780" cy="9297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100" baseline="0">
                <a:solidFill>
                  <a:schemeClr val="tx1"/>
                </a:solidFill>
              </a:defRPr>
            </a:lvl1pPr>
            <a:lvl2pPr marL="400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1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2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3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5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 userDrawn="1"/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 rIns="80145" bIns="40073" anchor="ctr">
            <a:normAutofit/>
          </a:bodyPr>
          <a:lstStyle>
            <a:lvl1pPr algn="l" defTabSz="457200" rtl="0" eaLnBrk="1" latinLnBrk="0" hangingPunct="0">
              <a:spcBef>
                <a:spcPct val="0"/>
              </a:spcBef>
              <a:buNone/>
              <a:defRPr sz="4400" b="0" i="0" kern="12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  <a:cs typeface="iPE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kumimoji="0" lang="en-US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_-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638" y="1603384"/>
            <a:ext cx="8278384" cy="2041692"/>
          </a:xfrm>
          <a:prstGeom prst="rect">
            <a:avLst/>
          </a:prstGeom>
        </p:spPr>
        <p:txBody>
          <a:bodyPr lIns="410196">
            <a:normAutofit/>
          </a:bodyPr>
          <a:lstStyle>
            <a:lvl1pPr>
              <a:defRPr sz="390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8640" y="5628375"/>
            <a:ext cx="4423780" cy="9297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100" baseline="0">
                <a:solidFill>
                  <a:schemeClr val="tx1"/>
                </a:solidFill>
              </a:defRPr>
            </a:lvl1pPr>
            <a:lvl2pPr marL="400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1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2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3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5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4100666"/>
            <a:ext cx="7382066" cy="572647"/>
          </a:xfrm>
          <a:prstGeom prst="rect">
            <a:avLst/>
          </a:prstGeom>
        </p:spPr>
        <p:txBody>
          <a:bodyPr lIns="0" tIns="0"/>
          <a:lstStyle>
            <a:lvl1pPr marL="0" indent="0" latinLnBrk="0" hangingPunct="0">
              <a:spcBef>
                <a:spcPts val="379"/>
              </a:spcBef>
              <a:buNone/>
              <a:defRPr sz="18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_-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0" y="2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73301" anchor="ctr">
            <a:normAutofit/>
          </a:bodyPr>
          <a:lstStyle>
            <a:lvl1pPr marL="0" indent="0">
              <a:buNone/>
              <a:defRPr sz="2600" baseline="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텍스트 개체 틀 30"/>
          <p:cNvSpPr>
            <a:spLocks noGrp="1"/>
          </p:cNvSpPr>
          <p:nvPr>
            <p:ph type="body" sz="quarter" idx="18"/>
          </p:nvPr>
        </p:nvSpPr>
        <p:spPr>
          <a:xfrm>
            <a:off x="571500" y="1857364"/>
            <a:ext cx="8001000" cy="4214842"/>
          </a:xfrm>
        </p:spPr>
        <p:txBody>
          <a:bodyPr/>
          <a:lstStyle>
            <a:lvl1pPr latinLnBrk="0">
              <a:defRPr>
                <a:latin typeface="+mn-lt"/>
              </a:defRPr>
            </a:lvl1pPr>
            <a:lvl2pPr latinLnBrk="0">
              <a:defRPr>
                <a:latin typeface="+mn-lt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제목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l">
              <a:defRPr sz="900" b="0" i="0">
                <a:solidFill>
                  <a:srgbClr val="7F7F7F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2016  |  Internal  |                             |                   /  17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2017. 03. 22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1E70D2F-E1F3-4EB0-AFA1-3494270BC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>
          <a:xfrm rot="16200000">
            <a:off x="830569" y="256706"/>
            <a:ext cx="1600686" cy="1087275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45" tIns="40073" rIns="80145" bIns="40073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pic>
        <p:nvPicPr>
          <p:cNvPr id="3" name="Picture 7" descr="_-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7438" y="1749425"/>
            <a:ext cx="108743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7513" y="2928938"/>
            <a:ext cx="3244850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 userDrawn="1"/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5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 rIns="80145" bIns="40073" anchor="ctr">
            <a:normAutofit/>
          </a:bodyPr>
          <a:lstStyle>
            <a:lvl1pPr algn="l" defTabSz="457200" rtl="0" eaLnBrk="1" latinLnBrk="0" hangingPunct="0">
              <a:spcBef>
                <a:spcPct val="0"/>
              </a:spcBef>
              <a:buNone/>
              <a:defRPr sz="4400" b="0" i="0" kern="12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  <a:cs typeface="iPE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kumimoji="0" lang="en-US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_-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6638" y="1603384"/>
            <a:ext cx="8278384" cy="2041692"/>
          </a:xfrm>
          <a:prstGeom prst="rect">
            <a:avLst/>
          </a:prstGeom>
        </p:spPr>
        <p:txBody>
          <a:bodyPr lIns="410196">
            <a:normAutofit/>
          </a:bodyPr>
          <a:lstStyle>
            <a:lvl1pPr>
              <a:defRPr sz="390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8640" y="5628375"/>
            <a:ext cx="4423780" cy="9297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100" baseline="0">
                <a:solidFill>
                  <a:schemeClr val="tx1"/>
                </a:solidFill>
              </a:defRPr>
            </a:lvl1pPr>
            <a:lvl2pPr marL="400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1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2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3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5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5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4100666"/>
            <a:ext cx="7382066" cy="572647"/>
          </a:xfrm>
          <a:prstGeom prst="rect">
            <a:avLst/>
          </a:prstGeom>
        </p:spPr>
        <p:txBody>
          <a:bodyPr lIns="0" tIns="0"/>
          <a:lstStyle>
            <a:lvl1pPr marL="0" indent="0" latinLnBrk="0" hangingPunct="0">
              <a:spcBef>
                <a:spcPts val="379"/>
              </a:spcBef>
              <a:buNone/>
              <a:defRPr sz="18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5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_-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0" y="2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accent5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73301" anchor="ctr">
            <a:normAutofit/>
          </a:bodyPr>
          <a:lstStyle>
            <a:lvl1pPr marL="0" indent="0">
              <a:buNone/>
              <a:defRPr sz="2600" baseline="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텍스트 개체 틀 30"/>
          <p:cNvSpPr>
            <a:spLocks noGrp="1"/>
          </p:cNvSpPr>
          <p:nvPr>
            <p:ph type="body" sz="quarter" idx="18"/>
          </p:nvPr>
        </p:nvSpPr>
        <p:spPr>
          <a:xfrm>
            <a:off x="571500" y="1857364"/>
            <a:ext cx="8001000" cy="42148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제목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l">
              <a:defRPr sz="900" b="0" i="0">
                <a:solidFill>
                  <a:srgbClr val="7F7F7F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2016  |  Internal  |                             |                   /  17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 algn="ctr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2017. 03. 22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0F00A11-B9CE-4C93-851F-3749008C5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>
          <a:xfrm rot="16200000">
            <a:off x="830569" y="256706"/>
            <a:ext cx="1600686" cy="1087275"/>
          </a:xfrm>
          <a:prstGeom prst="rect">
            <a:avLst/>
          </a:prstGeom>
          <a:gradFill flip="none" rotWithShape="1">
            <a:gsLst>
              <a:gs pos="30000">
                <a:schemeClr val="accent5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45" tIns="40073" rIns="80145" bIns="40073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pic>
        <p:nvPicPr>
          <p:cNvPr id="3" name="Picture 7" descr="_-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7438" y="1749425"/>
            <a:ext cx="108743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7513" y="2928938"/>
            <a:ext cx="3244850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4100666"/>
            <a:ext cx="7382066" cy="572647"/>
          </a:xfrm>
          <a:prstGeom prst="rect">
            <a:avLst/>
          </a:prstGeom>
        </p:spPr>
        <p:txBody>
          <a:bodyPr lIns="0" tIns="0"/>
          <a:lstStyle>
            <a:lvl1pPr marL="0" indent="0" latinLnBrk="0" hangingPunct="0">
              <a:spcBef>
                <a:spcPts val="379"/>
              </a:spcBef>
              <a:buNone/>
              <a:defRPr sz="1800" baseline="0">
                <a:latin typeface="+mn-lt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10196" tIns="126213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4313" y="231775"/>
            <a:ext cx="10874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_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4313" y="6296025"/>
            <a:ext cx="109061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5679581"/>
            <a:ext cx="4342008" cy="376545"/>
          </a:xfrm>
          <a:prstGeom prst="rect">
            <a:avLst/>
          </a:prstGeom>
        </p:spPr>
        <p:txBody>
          <a:bodyPr lIns="0" tIns="0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09741" tIns="126074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880412" y="6056115"/>
            <a:ext cx="4342008" cy="386158"/>
          </a:xfrm>
          <a:prstGeom prst="rect">
            <a:avLst/>
          </a:prstGeom>
        </p:spPr>
        <p:txBody>
          <a:bodyPr lIns="0" tIns="0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4100666"/>
            <a:ext cx="7382066" cy="572647"/>
          </a:xfrm>
          <a:prstGeom prst="rect">
            <a:avLst/>
          </a:prstGeom>
        </p:spPr>
        <p:txBody>
          <a:bodyPr lIns="0" tIns="0"/>
          <a:lstStyle>
            <a:lvl1pPr marL="0" indent="0" latinLnBrk="0" hangingPunct="0">
              <a:spcBef>
                <a:spcPts val="379"/>
              </a:spcBef>
              <a:buNone/>
              <a:defRPr sz="18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09741" tIns="126074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_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4313" y="6296025"/>
            <a:ext cx="109061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0" y="5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72775" anchor="ctr">
            <a:normAutofit/>
          </a:bodyPr>
          <a:lstStyle>
            <a:lvl1pPr marL="0" indent="0">
              <a:buNone/>
              <a:defRPr sz="2600" baseline="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10" name="텍스트 개체 틀 30"/>
          <p:cNvSpPr>
            <a:spLocks noGrp="1"/>
          </p:cNvSpPr>
          <p:nvPr>
            <p:ph type="body" sz="quarter" idx="18"/>
          </p:nvPr>
        </p:nvSpPr>
        <p:spPr>
          <a:xfrm>
            <a:off x="571500" y="1857364"/>
            <a:ext cx="8020050" cy="42148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2016  |  Internal  |                             |                   /  17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 algn="ctr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2017. 03. 22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2EDB50D-A057-4E16-8B86-DDCE19DCF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>
          <a:xfrm rot="16200000">
            <a:off x="830569" y="256715"/>
            <a:ext cx="1600686" cy="1087275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056" tIns="40028" rIns="80056" bIns="40028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pic>
        <p:nvPicPr>
          <p:cNvPr id="3" name="Picture 7" descr="_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1088" y="1743075"/>
            <a:ext cx="109061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_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9575" y="2928938"/>
            <a:ext cx="324167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4313" y="231775"/>
            <a:ext cx="10874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4313" y="231775"/>
            <a:ext cx="10874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_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4313" y="6296025"/>
            <a:ext cx="109061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5679581"/>
            <a:ext cx="4342008" cy="376545"/>
          </a:xfrm>
          <a:prstGeom prst="rect">
            <a:avLst/>
          </a:prstGeom>
        </p:spPr>
        <p:txBody>
          <a:bodyPr lIns="0" tIns="0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09741" tIns="126074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880412" y="6056115"/>
            <a:ext cx="4342008" cy="386158"/>
          </a:xfrm>
          <a:prstGeom prst="rect">
            <a:avLst/>
          </a:prstGeom>
        </p:spPr>
        <p:txBody>
          <a:bodyPr lIns="0" tIns="0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4100666"/>
            <a:ext cx="7382066" cy="572647"/>
          </a:xfrm>
          <a:prstGeom prst="rect">
            <a:avLst/>
          </a:prstGeom>
        </p:spPr>
        <p:txBody>
          <a:bodyPr lIns="0" tIns="0"/>
          <a:lstStyle>
            <a:lvl1pPr marL="0" indent="0" latinLnBrk="0" hangingPunct="0">
              <a:spcBef>
                <a:spcPts val="379"/>
              </a:spcBef>
              <a:buNone/>
              <a:defRPr sz="18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36638" y="1603384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09741" tIns="126074">
            <a:normAutofit/>
          </a:bodyPr>
          <a:lstStyle>
            <a:lvl1pPr algn="l" latinLnBrk="0" hangingPunct="0">
              <a:defRPr sz="3900" baseline="0">
                <a:solidFill>
                  <a:srgbClr val="FFFFFF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 altLang="ko-K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_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4313" y="6296025"/>
            <a:ext cx="109061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0" y="5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72775" anchor="ctr">
            <a:normAutofit/>
          </a:bodyPr>
          <a:lstStyle>
            <a:lvl1pPr marL="0" indent="0">
              <a:buNone/>
              <a:defRPr sz="2600" baseline="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10" name="텍스트 개체 틀 30"/>
          <p:cNvSpPr>
            <a:spLocks noGrp="1"/>
          </p:cNvSpPr>
          <p:nvPr>
            <p:ph type="body" sz="quarter" idx="18"/>
          </p:nvPr>
        </p:nvSpPr>
        <p:spPr>
          <a:xfrm>
            <a:off x="571500" y="1857364"/>
            <a:ext cx="8020050" cy="42148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2016  |  Internal  |                             |                   /  17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lvl1pPr algn="ctr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2017. 03. 22</a:t>
            </a: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l">
              <a:defRPr sz="900" b="0" i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6CC8A4DD-5773-498C-89B1-87908DF46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>
          <a:xfrm rot="16200000">
            <a:off x="830569" y="256715"/>
            <a:ext cx="1600686" cy="1087275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056" tIns="40028" rIns="80056" bIns="40028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pic>
        <p:nvPicPr>
          <p:cNvPr id="3" name="Picture 7" descr="_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1088" y="1743075"/>
            <a:ext cx="1090612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_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9575" y="2928938"/>
            <a:ext cx="324167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34313" y="231775"/>
            <a:ext cx="1087437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_-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725" y="6296025"/>
            <a:ext cx="1087438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0" y="2"/>
            <a:ext cx="9144000" cy="692727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lIns="473301" anchor="ctr">
            <a:normAutofit/>
          </a:bodyPr>
          <a:lstStyle>
            <a:lvl1pPr marL="0" indent="0">
              <a:buNone/>
              <a:defRPr sz="2600" baseline="0">
                <a:solidFill>
                  <a:schemeClr val="bg1"/>
                </a:solidFill>
                <a:latin typeface="iPECS"/>
                <a:ea typeface="iPECS"/>
                <a:cs typeface="iPECS"/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텍스트 개체 틀 30"/>
          <p:cNvSpPr>
            <a:spLocks noGrp="1"/>
          </p:cNvSpPr>
          <p:nvPr>
            <p:ph type="body" sz="quarter" idx="18"/>
          </p:nvPr>
        </p:nvSpPr>
        <p:spPr>
          <a:xfrm>
            <a:off x="571500" y="1857364"/>
            <a:ext cx="8001000" cy="42148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제목 3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7"/>
          <p:cNvGrpSpPr>
            <a:grpSpLocks/>
          </p:cNvGrpSpPr>
          <p:nvPr userDrawn="1"/>
        </p:nvGrpSpPr>
        <p:grpSpPr bwMode="auto">
          <a:xfrm>
            <a:off x="0" y="0"/>
            <a:ext cx="9158288" cy="6858000"/>
            <a:chOff x="0" y="0"/>
            <a:chExt cx="10705155" cy="7562850"/>
          </a:xfrm>
        </p:grpSpPr>
        <p:sp>
          <p:nvSpPr>
            <p:cNvPr id="7" name="Rectangle 2"/>
            <p:cNvSpPr/>
            <p:nvPr userDrawn="1"/>
          </p:nvSpPr>
          <p:spPr>
            <a:xfrm>
              <a:off x="0" y="0"/>
              <a:ext cx="248655" cy="75628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8" name="Rectangle 3"/>
            <p:cNvSpPr/>
            <p:nvPr userDrawn="1"/>
          </p:nvSpPr>
          <p:spPr>
            <a:xfrm>
              <a:off x="10456500" y="0"/>
              <a:ext cx="248655" cy="75628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9" name="Rectangle 4"/>
            <p:cNvSpPr/>
            <p:nvPr userDrawn="1"/>
          </p:nvSpPr>
          <p:spPr>
            <a:xfrm rot="5400000">
              <a:off x="5219929" y="-5219929"/>
              <a:ext cx="248594" cy="10688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  <p:sp>
          <p:nvSpPr>
            <p:cNvPr id="10" name="Rectangle 5"/>
            <p:cNvSpPr/>
            <p:nvPr userDrawn="1"/>
          </p:nvSpPr>
          <p:spPr>
            <a:xfrm rot="5400000">
              <a:off x="5219929" y="2089075"/>
              <a:ext cx="248594" cy="106884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/>
            </a:p>
          </p:txBody>
        </p:sp>
      </p:grp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4313" y="6296025"/>
            <a:ext cx="1085850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15238" y="444500"/>
            <a:ext cx="108743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Picture Placeholder 27"/>
          <p:cNvSpPr>
            <a:spLocks noGrp="1"/>
          </p:cNvSpPr>
          <p:nvPr>
            <p:ph type="pic" sz="quarter" idx="11"/>
          </p:nvPr>
        </p:nvSpPr>
        <p:spPr>
          <a:xfrm>
            <a:off x="222746" y="221710"/>
            <a:ext cx="8728615" cy="6409749"/>
          </a:xfrm>
          <a:custGeom>
            <a:avLst/>
            <a:gdLst>
              <a:gd name="connsiteX0" fmla="*/ 0 w 10209213"/>
              <a:gd name="connsiteY0" fmla="*/ 0 h 7062788"/>
              <a:gd name="connsiteX1" fmla="*/ 10209213 w 10209213"/>
              <a:gd name="connsiteY1" fmla="*/ 0 h 7062788"/>
              <a:gd name="connsiteX2" fmla="*/ 10209213 w 10209213"/>
              <a:gd name="connsiteY2" fmla="*/ 7062788 h 7062788"/>
              <a:gd name="connsiteX3" fmla="*/ 0 w 10209213"/>
              <a:gd name="connsiteY3" fmla="*/ 7062788 h 7062788"/>
              <a:gd name="connsiteX4" fmla="*/ 0 w 10209213"/>
              <a:gd name="connsiteY4" fmla="*/ 0 h 7062788"/>
              <a:gd name="connsiteX0" fmla="*/ 0 w 10209213"/>
              <a:gd name="connsiteY0" fmla="*/ 0 h 7062788"/>
              <a:gd name="connsiteX1" fmla="*/ 10209213 w 10209213"/>
              <a:gd name="connsiteY1" fmla="*/ 0 h 7062788"/>
              <a:gd name="connsiteX2" fmla="*/ 10209213 w 10209213"/>
              <a:gd name="connsiteY2" fmla="*/ 7062788 h 7062788"/>
              <a:gd name="connsiteX3" fmla="*/ 7298814 w 10209213"/>
              <a:gd name="connsiteY3" fmla="*/ 7058032 h 7062788"/>
              <a:gd name="connsiteX4" fmla="*/ 0 w 10209213"/>
              <a:gd name="connsiteY4" fmla="*/ 7062788 h 7062788"/>
              <a:gd name="connsiteX5" fmla="*/ 0 w 10209213"/>
              <a:gd name="connsiteY5" fmla="*/ 0 h 7062788"/>
              <a:gd name="connsiteX0" fmla="*/ 0 w 10209213"/>
              <a:gd name="connsiteY0" fmla="*/ 0 h 7062788"/>
              <a:gd name="connsiteX1" fmla="*/ 10209213 w 10209213"/>
              <a:gd name="connsiteY1" fmla="*/ 0 h 7062788"/>
              <a:gd name="connsiteX2" fmla="*/ 10209213 w 10209213"/>
              <a:gd name="connsiteY2" fmla="*/ 7062788 h 7062788"/>
              <a:gd name="connsiteX3" fmla="*/ 7298814 w 10209213"/>
              <a:gd name="connsiteY3" fmla="*/ 7058032 h 7062788"/>
              <a:gd name="connsiteX4" fmla="*/ 0 w 10209213"/>
              <a:gd name="connsiteY4" fmla="*/ 7062788 h 7062788"/>
              <a:gd name="connsiteX5" fmla="*/ 0 w 10209213"/>
              <a:gd name="connsiteY5" fmla="*/ 0 h 7062788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7062788 h 7068529"/>
              <a:gd name="connsiteX3" fmla="*/ 8138476 w 10209213"/>
              <a:gd name="connsiteY3" fmla="*/ 7068529 h 7068529"/>
              <a:gd name="connsiteX4" fmla="*/ 0 w 10209213"/>
              <a:gd name="connsiteY4" fmla="*/ 7062788 h 7068529"/>
              <a:gd name="connsiteX5" fmla="*/ 0 w 10209213"/>
              <a:gd name="connsiteY5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7062788 h 7068529"/>
              <a:gd name="connsiteX3" fmla="*/ 8154351 w 10209213"/>
              <a:gd name="connsiteY3" fmla="*/ 7068529 h 7068529"/>
              <a:gd name="connsiteX4" fmla="*/ 0 w 10209213"/>
              <a:gd name="connsiteY4" fmla="*/ 7062788 h 7068529"/>
              <a:gd name="connsiteX5" fmla="*/ 0 w 10209213"/>
              <a:gd name="connsiteY5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154351 w 10209213"/>
              <a:gd name="connsiteY3" fmla="*/ 7068529 h 7068529"/>
              <a:gd name="connsiteX4" fmla="*/ 0 w 10209213"/>
              <a:gd name="connsiteY4" fmla="*/ 7062788 h 7068529"/>
              <a:gd name="connsiteX5" fmla="*/ 0 w 10209213"/>
              <a:gd name="connsiteY5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32936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06901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09213"/>
              <a:gd name="connsiteY0" fmla="*/ 0 h 7068529"/>
              <a:gd name="connsiteX1" fmla="*/ 10209213 w 10209213"/>
              <a:gd name="connsiteY1" fmla="*/ 0 h 7068529"/>
              <a:gd name="connsiteX2" fmla="*/ 10209213 w 10209213"/>
              <a:gd name="connsiteY2" fmla="*/ 6069013 h 7068529"/>
              <a:gd name="connsiteX3" fmla="*/ 8343900 w 10209213"/>
              <a:gd name="connsiteY3" fmla="*/ 6321425 h 7068529"/>
              <a:gd name="connsiteX4" fmla="*/ 8154351 w 10209213"/>
              <a:gd name="connsiteY4" fmla="*/ 7068529 h 7068529"/>
              <a:gd name="connsiteX5" fmla="*/ 0 w 10209213"/>
              <a:gd name="connsiteY5" fmla="*/ 7062788 h 7068529"/>
              <a:gd name="connsiteX6" fmla="*/ 0 w 10209213"/>
              <a:gd name="connsiteY6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343900 w 10215563"/>
              <a:gd name="connsiteY3" fmla="*/ 6321425 h 7068529"/>
              <a:gd name="connsiteX4" fmla="*/ 8154351 w 10215563"/>
              <a:gd name="connsiteY4" fmla="*/ 7068529 h 7068529"/>
              <a:gd name="connsiteX5" fmla="*/ 0 w 10215563"/>
              <a:gd name="connsiteY5" fmla="*/ 7062788 h 7068529"/>
              <a:gd name="connsiteX6" fmla="*/ 0 w 10215563"/>
              <a:gd name="connsiteY6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343900 w 10215563"/>
              <a:gd name="connsiteY3" fmla="*/ 6321425 h 7068529"/>
              <a:gd name="connsiteX4" fmla="*/ 8154351 w 10215563"/>
              <a:gd name="connsiteY4" fmla="*/ 7068529 h 7068529"/>
              <a:gd name="connsiteX5" fmla="*/ 0 w 10215563"/>
              <a:gd name="connsiteY5" fmla="*/ 7062788 h 7068529"/>
              <a:gd name="connsiteX6" fmla="*/ 0 w 10215563"/>
              <a:gd name="connsiteY6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343900 w 10215563"/>
              <a:gd name="connsiteY3" fmla="*/ 6321425 h 7068529"/>
              <a:gd name="connsiteX4" fmla="*/ 8154351 w 10215563"/>
              <a:gd name="connsiteY4" fmla="*/ 7068529 h 7068529"/>
              <a:gd name="connsiteX5" fmla="*/ 0 w 10215563"/>
              <a:gd name="connsiteY5" fmla="*/ 7062788 h 7068529"/>
              <a:gd name="connsiteX6" fmla="*/ 0 w 10215563"/>
              <a:gd name="connsiteY6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343900 w 10215563"/>
              <a:gd name="connsiteY3" fmla="*/ 6321425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20075 w 10215563"/>
              <a:gd name="connsiteY3" fmla="*/ 631190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20075 w 10215563"/>
              <a:gd name="connsiteY3" fmla="*/ 631190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20075 w 10215563"/>
              <a:gd name="connsiteY3" fmla="*/ 631190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47050 w 10215563"/>
              <a:gd name="connsiteY4" fmla="*/ 63849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3400 w 10215563"/>
              <a:gd name="connsiteY4" fmla="*/ 64103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3400 w 10215563"/>
              <a:gd name="connsiteY4" fmla="*/ 64103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3400 w 10215563"/>
              <a:gd name="connsiteY4" fmla="*/ 64103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3400 w 10215563"/>
              <a:gd name="connsiteY4" fmla="*/ 64103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3400 w 10215563"/>
              <a:gd name="connsiteY4" fmla="*/ 6410325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6575 w 10215563"/>
              <a:gd name="connsiteY4" fmla="*/ 6381750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15563"/>
              <a:gd name="connsiteY0" fmla="*/ 0 h 7068529"/>
              <a:gd name="connsiteX1" fmla="*/ 10209213 w 10215563"/>
              <a:gd name="connsiteY1" fmla="*/ 0 h 7068529"/>
              <a:gd name="connsiteX2" fmla="*/ 10215563 w 10215563"/>
              <a:gd name="connsiteY2" fmla="*/ 6326188 h 7068529"/>
              <a:gd name="connsiteX3" fmla="*/ 8216900 w 10215563"/>
              <a:gd name="connsiteY3" fmla="*/ 6318250 h 7068529"/>
              <a:gd name="connsiteX4" fmla="*/ 8156575 w 10215563"/>
              <a:gd name="connsiteY4" fmla="*/ 6381750 h 7068529"/>
              <a:gd name="connsiteX5" fmla="*/ 8154351 w 10215563"/>
              <a:gd name="connsiteY5" fmla="*/ 7068529 h 7068529"/>
              <a:gd name="connsiteX6" fmla="*/ 0 w 10215563"/>
              <a:gd name="connsiteY6" fmla="*/ 7062788 h 7068529"/>
              <a:gd name="connsiteX7" fmla="*/ 0 w 10215563"/>
              <a:gd name="connsiteY7" fmla="*/ 0 h 7068529"/>
              <a:gd name="connsiteX0" fmla="*/ 0 w 10209219"/>
              <a:gd name="connsiteY0" fmla="*/ 0 h 7068529"/>
              <a:gd name="connsiteX1" fmla="*/ 10209213 w 10209219"/>
              <a:gd name="connsiteY1" fmla="*/ 0 h 7068529"/>
              <a:gd name="connsiteX2" fmla="*/ 9720263 w 10209219"/>
              <a:gd name="connsiteY2" fmla="*/ 6091238 h 7068529"/>
              <a:gd name="connsiteX3" fmla="*/ 8216900 w 10209219"/>
              <a:gd name="connsiteY3" fmla="*/ 6318250 h 7068529"/>
              <a:gd name="connsiteX4" fmla="*/ 8156575 w 10209219"/>
              <a:gd name="connsiteY4" fmla="*/ 6381750 h 7068529"/>
              <a:gd name="connsiteX5" fmla="*/ 8154351 w 10209219"/>
              <a:gd name="connsiteY5" fmla="*/ 7068529 h 7068529"/>
              <a:gd name="connsiteX6" fmla="*/ 0 w 10209219"/>
              <a:gd name="connsiteY6" fmla="*/ 7062788 h 7068529"/>
              <a:gd name="connsiteX7" fmla="*/ 0 w 10209219"/>
              <a:gd name="connsiteY7" fmla="*/ 0 h 7068529"/>
              <a:gd name="connsiteX0" fmla="*/ 0 w 10212388"/>
              <a:gd name="connsiteY0" fmla="*/ 0 h 7068529"/>
              <a:gd name="connsiteX1" fmla="*/ 10209213 w 10212388"/>
              <a:gd name="connsiteY1" fmla="*/ 0 h 7068529"/>
              <a:gd name="connsiteX2" fmla="*/ 10212388 w 10212388"/>
              <a:gd name="connsiteY2" fmla="*/ 6316663 h 7068529"/>
              <a:gd name="connsiteX3" fmla="*/ 8216900 w 10212388"/>
              <a:gd name="connsiteY3" fmla="*/ 6318250 h 7068529"/>
              <a:gd name="connsiteX4" fmla="*/ 8156575 w 10212388"/>
              <a:gd name="connsiteY4" fmla="*/ 6381750 h 7068529"/>
              <a:gd name="connsiteX5" fmla="*/ 8154351 w 10212388"/>
              <a:gd name="connsiteY5" fmla="*/ 7068529 h 7068529"/>
              <a:gd name="connsiteX6" fmla="*/ 0 w 10212388"/>
              <a:gd name="connsiteY6" fmla="*/ 7062788 h 7068529"/>
              <a:gd name="connsiteX7" fmla="*/ 0 w 10212388"/>
              <a:gd name="connsiteY7" fmla="*/ 0 h 7068529"/>
              <a:gd name="connsiteX0" fmla="*/ 0 w 10212388"/>
              <a:gd name="connsiteY0" fmla="*/ 0 h 7068529"/>
              <a:gd name="connsiteX1" fmla="*/ 10209213 w 10212388"/>
              <a:gd name="connsiteY1" fmla="*/ 0 h 7068529"/>
              <a:gd name="connsiteX2" fmla="*/ 10212388 w 10212388"/>
              <a:gd name="connsiteY2" fmla="*/ 6316663 h 7068529"/>
              <a:gd name="connsiteX3" fmla="*/ 8216900 w 10212388"/>
              <a:gd name="connsiteY3" fmla="*/ 6318250 h 7068529"/>
              <a:gd name="connsiteX4" fmla="*/ 8156575 w 10212388"/>
              <a:gd name="connsiteY4" fmla="*/ 6381750 h 7068529"/>
              <a:gd name="connsiteX5" fmla="*/ 8154351 w 10212388"/>
              <a:gd name="connsiteY5" fmla="*/ 7068529 h 7068529"/>
              <a:gd name="connsiteX6" fmla="*/ 0 w 10212388"/>
              <a:gd name="connsiteY6" fmla="*/ 7062788 h 7068529"/>
              <a:gd name="connsiteX7" fmla="*/ 0 w 10212388"/>
              <a:gd name="connsiteY7" fmla="*/ 0 h 7068529"/>
              <a:gd name="connsiteX0" fmla="*/ 0 w 10212388"/>
              <a:gd name="connsiteY0" fmla="*/ 0 h 7068529"/>
              <a:gd name="connsiteX1" fmla="*/ 10209213 w 10212388"/>
              <a:gd name="connsiteY1" fmla="*/ 0 h 7068529"/>
              <a:gd name="connsiteX2" fmla="*/ 10212388 w 10212388"/>
              <a:gd name="connsiteY2" fmla="*/ 6316663 h 7068529"/>
              <a:gd name="connsiteX3" fmla="*/ 8216900 w 10212388"/>
              <a:gd name="connsiteY3" fmla="*/ 6318250 h 7068529"/>
              <a:gd name="connsiteX4" fmla="*/ 8156575 w 10212388"/>
              <a:gd name="connsiteY4" fmla="*/ 6381750 h 7068529"/>
              <a:gd name="connsiteX5" fmla="*/ 8154351 w 10212388"/>
              <a:gd name="connsiteY5" fmla="*/ 7068529 h 7068529"/>
              <a:gd name="connsiteX6" fmla="*/ 0 w 10212388"/>
              <a:gd name="connsiteY6" fmla="*/ 7062788 h 7068529"/>
              <a:gd name="connsiteX7" fmla="*/ 0 w 10212388"/>
              <a:gd name="connsiteY7" fmla="*/ 0 h 7068529"/>
              <a:gd name="connsiteX0" fmla="*/ 0 w 10209369"/>
              <a:gd name="connsiteY0" fmla="*/ 0 h 7068529"/>
              <a:gd name="connsiteX1" fmla="*/ 10209213 w 10209369"/>
              <a:gd name="connsiteY1" fmla="*/ 0 h 7068529"/>
              <a:gd name="connsiteX2" fmla="*/ 10193338 w 10209369"/>
              <a:gd name="connsiteY2" fmla="*/ 6316663 h 7068529"/>
              <a:gd name="connsiteX3" fmla="*/ 8216900 w 10209369"/>
              <a:gd name="connsiteY3" fmla="*/ 6318250 h 7068529"/>
              <a:gd name="connsiteX4" fmla="*/ 8156575 w 10209369"/>
              <a:gd name="connsiteY4" fmla="*/ 6381750 h 7068529"/>
              <a:gd name="connsiteX5" fmla="*/ 8154351 w 10209369"/>
              <a:gd name="connsiteY5" fmla="*/ 7068529 h 7068529"/>
              <a:gd name="connsiteX6" fmla="*/ 0 w 10209369"/>
              <a:gd name="connsiteY6" fmla="*/ 7062788 h 7068529"/>
              <a:gd name="connsiteX7" fmla="*/ 0 w 10209369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156575 w 10203085"/>
              <a:gd name="connsiteY4" fmla="*/ 6381750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048625 w 10203085"/>
              <a:gd name="connsiteY4" fmla="*/ 6486525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166100 w 10203085"/>
              <a:gd name="connsiteY4" fmla="*/ 6394450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093075 w 10203085"/>
              <a:gd name="connsiteY4" fmla="*/ 6416675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159750 w 10203085"/>
              <a:gd name="connsiteY4" fmla="*/ 6394450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159750 w 10203085"/>
              <a:gd name="connsiteY4" fmla="*/ 6394450 h 7068529"/>
              <a:gd name="connsiteX5" fmla="*/ 815435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216900 w 10203085"/>
              <a:gd name="connsiteY3" fmla="*/ 6318250 h 7068529"/>
              <a:gd name="connsiteX4" fmla="*/ 8159750 w 10203085"/>
              <a:gd name="connsiteY4" fmla="*/ 6394450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86775 w 10203085"/>
              <a:gd name="connsiteY3" fmla="*/ 6318250 h 7068529"/>
              <a:gd name="connsiteX4" fmla="*/ 8159750 w 10203085"/>
              <a:gd name="connsiteY4" fmla="*/ 6394450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86775 w 10203085"/>
              <a:gd name="connsiteY3" fmla="*/ 6318250 h 7068529"/>
              <a:gd name="connsiteX4" fmla="*/ 8385175 w 10203085"/>
              <a:gd name="connsiteY4" fmla="*/ 6394450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86775 w 10203085"/>
              <a:gd name="connsiteY3" fmla="*/ 6318250 h 7068529"/>
              <a:gd name="connsiteX4" fmla="*/ 8385175 w 10203085"/>
              <a:gd name="connsiteY4" fmla="*/ 6394450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51850 w 10203085"/>
              <a:gd name="connsiteY3" fmla="*/ 6318250 h 7068529"/>
              <a:gd name="connsiteX4" fmla="*/ 8385175 w 10203085"/>
              <a:gd name="connsiteY4" fmla="*/ 6394450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51850 w 10203085"/>
              <a:gd name="connsiteY3" fmla="*/ 6318250 h 7068529"/>
              <a:gd name="connsiteX4" fmla="*/ 8382000 w 10203085"/>
              <a:gd name="connsiteY4" fmla="*/ 6524625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316663 h 7068529"/>
              <a:gd name="connsiteX3" fmla="*/ 8451850 w 10203085"/>
              <a:gd name="connsiteY3" fmla="*/ 6464300 h 7068529"/>
              <a:gd name="connsiteX4" fmla="*/ 8382000 w 10203085"/>
              <a:gd name="connsiteY4" fmla="*/ 6524625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78588 h 7068529"/>
              <a:gd name="connsiteX3" fmla="*/ 8451850 w 10203085"/>
              <a:gd name="connsiteY3" fmla="*/ 6464300 h 7068529"/>
              <a:gd name="connsiteX4" fmla="*/ 8382000 w 10203085"/>
              <a:gd name="connsiteY4" fmla="*/ 6524625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451850 w 10203085"/>
              <a:gd name="connsiteY3" fmla="*/ 6464300 h 7068529"/>
              <a:gd name="connsiteX4" fmla="*/ 8382000 w 10203085"/>
              <a:gd name="connsiteY4" fmla="*/ 6524625 h 7068529"/>
              <a:gd name="connsiteX5" fmla="*/ 8389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451850 w 10203085"/>
              <a:gd name="connsiteY3" fmla="*/ 6464300 h 7068529"/>
              <a:gd name="connsiteX4" fmla="*/ 8382000 w 10203085"/>
              <a:gd name="connsiteY4" fmla="*/ 652462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451850 w 10203085"/>
              <a:gd name="connsiteY3" fmla="*/ 6464300 h 7068529"/>
              <a:gd name="connsiteX4" fmla="*/ 8642350 w 10203085"/>
              <a:gd name="connsiteY4" fmla="*/ 65309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705850 w 10203085"/>
              <a:gd name="connsiteY3" fmla="*/ 6464300 h 7068529"/>
              <a:gd name="connsiteX4" fmla="*/ 8642350 w 10203085"/>
              <a:gd name="connsiteY4" fmla="*/ 65309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705850 w 10203085"/>
              <a:gd name="connsiteY3" fmla="*/ 6464300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62713 h 7068529"/>
              <a:gd name="connsiteX3" fmla="*/ 8705850 w 10203085"/>
              <a:gd name="connsiteY3" fmla="*/ 6521450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523038 h 7068529"/>
              <a:gd name="connsiteX3" fmla="*/ 8705850 w 10203085"/>
              <a:gd name="connsiteY3" fmla="*/ 6521450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05850 w 10203085"/>
              <a:gd name="connsiteY3" fmla="*/ 6521450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09025 w 10203085"/>
              <a:gd name="connsiteY3" fmla="*/ 6489700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09025 w 10203085"/>
              <a:gd name="connsiteY3" fmla="*/ 6492875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09025 w 10203085"/>
              <a:gd name="connsiteY3" fmla="*/ 6505575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18550 w 10203085"/>
              <a:gd name="connsiteY3" fmla="*/ 6327775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21725 w 10203085"/>
              <a:gd name="connsiteY3" fmla="*/ 6492875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21725 w 10203085"/>
              <a:gd name="connsiteY3" fmla="*/ 6499225 h 7068529"/>
              <a:gd name="connsiteX4" fmla="*/ 8642350 w 10203085"/>
              <a:gd name="connsiteY4" fmla="*/ 660717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21725 w 10203085"/>
              <a:gd name="connsiteY3" fmla="*/ 6499225 h 7068529"/>
              <a:gd name="connsiteX4" fmla="*/ 8645525 w 10203085"/>
              <a:gd name="connsiteY4" fmla="*/ 6572250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  <a:gd name="connsiteX0" fmla="*/ 0 w 10203085"/>
              <a:gd name="connsiteY0" fmla="*/ 0 h 7068529"/>
              <a:gd name="connsiteX1" fmla="*/ 10202863 w 10203085"/>
              <a:gd name="connsiteY1" fmla="*/ 0 h 7068529"/>
              <a:gd name="connsiteX2" fmla="*/ 10193338 w 10203085"/>
              <a:gd name="connsiteY2" fmla="*/ 6497638 h 7068529"/>
              <a:gd name="connsiteX3" fmla="*/ 8721725 w 10203085"/>
              <a:gd name="connsiteY3" fmla="*/ 6499225 h 7068529"/>
              <a:gd name="connsiteX4" fmla="*/ 8642350 w 10203085"/>
              <a:gd name="connsiteY4" fmla="*/ 6575425 h 7068529"/>
              <a:gd name="connsiteX5" fmla="*/ 8643301 w 10203085"/>
              <a:gd name="connsiteY5" fmla="*/ 7068529 h 7068529"/>
              <a:gd name="connsiteX6" fmla="*/ 0 w 10203085"/>
              <a:gd name="connsiteY6" fmla="*/ 7062788 h 7068529"/>
              <a:gd name="connsiteX7" fmla="*/ 0 w 10203085"/>
              <a:gd name="connsiteY7" fmla="*/ 0 h 706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03085" h="7068529">
                <a:moveTo>
                  <a:pt x="0" y="0"/>
                </a:moveTo>
                <a:lnTo>
                  <a:pt x="10202863" y="0"/>
                </a:lnTo>
                <a:cubicBezTo>
                  <a:pt x="10204980" y="2108729"/>
                  <a:pt x="10191221" y="4388909"/>
                  <a:pt x="10193338" y="6497638"/>
                </a:cubicBezTo>
                <a:lnTo>
                  <a:pt x="8721725" y="6499225"/>
                </a:lnTo>
                <a:cubicBezTo>
                  <a:pt x="8668544" y="6499489"/>
                  <a:pt x="8645366" y="6530283"/>
                  <a:pt x="8642350" y="6575425"/>
                </a:cubicBezTo>
                <a:cubicBezTo>
                  <a:pt x="8645684" y="6750742"/>
                  <a:pt x="8643301" y="6641756"/>
                  <a:pt x="8643301" y="7068529"/>
                </a:cubicBezTo>
                <a:lnTo>
                  <a:pt x="0" y="7062788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79976" tIns="39988" rIns="79976" bIns="39988"/>
          <a:lstStyle/>
          <a:p>
            <a:pPr lvl="0"/>
            <a:r>
              <a:rPr lang="en-US" altLang="ko-KR" noProof="0"/>
              <a:t>Click icon to add picture</a:t>
            </a:r>
            <a:endParaRPr lang="en-US" noProof="0"/>
          </a:p>
        </p:txBody>
      </p:sp>
      <p:sp>
        <p:nvSpPr>
          <p:cNvPr id="19" name="Title 5"/>
          <p:cNvSpPr>
            <a:spLocks noGrp="1"/>
          </p:cNvSpPr>
          <p:nvPr>
            <p:ph type="title"/>
          </p:nvPr>
        </p:nvSpPr>
        <p:spPr>
          <a:xfrm>
            <a:off x="436638" y="1835730"/>
            <a:ext cx="8278385" cy="2041692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</p:spPr>
        <p:txBody>
          <a:bodyPr vert="horz" lIns="409338" tIns="125950" rIns="79976" bIns="39988" anchor="ctr" anchorCtr="0"/>
          <a:lstStyle>
            <a:lvl1pPr algn="l" latinLnBrk="0" hangingPunct="0">
              <a:defRPr sz="3900">
                <a:solidFill>
                  <a:schemeClr val="bg1"/>
                </a:solidFill>
                <a:latin typeface="iPECS" pitchFamily="2" charset="-127"/>
                <a:ea typeface="iPECS" pitchFamily="2" charset="-12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880412" y="5679589"/>
            <a:ext cx="4342008" cy="376545"/>
          </a:xfrm>
          <a:prstGeom prst="rect">
            <a:avLst/>
          </a:prstGeom>
        </p:spPr>
        <p:txBody>
          <a:bodyPr vert="horz" lIns="0" tIns="0" rIns="79976" bIns="39988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880412" y="6056115"/>
            <a:ext cx="4342008" cy="386158"/>
          </a:xfrm>
          <a:prstGeom prst="rect">
            <a:avLst/>
          </a:prstGeom>
        </p:spPr>
        <p:txBody>
          <a:bodyPr vert="horz" lIns="0" tIns="0" rIns="79976" bIns="39988"/>
          <a:lstStyle>
            <a:lvl1pPr marL="0" indent="0">
              <a:spcBef>
                <a:spcPts val="379"/>
              </a:spcBef>
              <a:buNone/>
              <a:defRPr sz="2100" baseline="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사각형 19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21" name="직사각형 20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ctrTitle" hasCustomPrompt="1"/>
          </p:nvPr>
        </p:nvSpPr>
        <p:spPr>
          <a:xfrm>
            <a:off x="638175" y="1267503"/>
            <a:ext cx="7867650" cy="2387600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6000" baseline="0">
                <a:solidFill>
                  <a:schemeClr val="tx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/>
              <a:t>Ericsson-LG</a:t>
            </a:r>
            <a:br>
              <a:rPr kumimoji="1" lang="en-US" altLang="ko-KR"/>
            </a:br>
            <a:r>
              <a:rPr kumimoji="1" lang="en-US" altLang="ko-KR"/>
              <a:t>Enterprise</a:t>
            </a:r>
            <a:endParaRPr kumimoji="1" lang="ko-KR" altLang="en-US"/>
          </a:p>
        </p:txBody>
      </p:sp>
      <p:sp>
        <p:nvSpPr>
          <p:cNvPr id="12" name="부제 2"/>
          <p:cNvSpPr>
            <a:spLocks noGrp="1"/>
          </p:cNvSpPr>
          <p:nvPr>
            <p:ph type="subTitle" idx="1" hasCustomPrompt="1"/>
          </p:nvPr>
        </p:nvSpPr>
        <p:spPr>
          <a:xfrm>
            <a:off x="638175" y="3816405"/>
            <a:ext cx="7867650" cy="8496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en-US" altLang="ko-KR"/>
              <a:t>Date</a:t>
            </a:r>
            <a:endParaRPr kumimoji="1" lang="ko-KR" altLang="en-US"/>
          </a:p>
        </p:txBody>
      </p:sp>
      <p:sp>
        <p:nvSpPr>
          <p:cNvPr id="13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6689" y="6004222"/>
            <a:ext cx="3146482" cy="3530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aseline="0">
                <a:solidFill>
                  <a:schemeClr val="bg1"/>
                </a:solidFill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/>
              <a:t>Team/Name</a:t>
            </a:r>
            <a:endParaRPr kumimoji="1"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36783" y="418722"/>
            <a:ext cx="1415835" cy="77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052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0" y="0"/>
            <a:ext cx="2267615" cy="54610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7" name="직사각형 16"/>
          <p:cNvSpPr/>
          <p:nvPr/>
        </p:nvSpPr>
        <p:spPr>
          <a:xfrm rot="5400000">
            <a:off x="-536915" y="2656474"/>
            <a:ext cx="5461003" cy="148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2" name="직사각형 11"/>
          <p:cNvSpPr/>
          <p:nvPr/>
        </p:nvSpPr>
        <p:spPr>
          <a:xfrm>
            <a:off x="0" y="5903684"/>
            <a:ext cx="5715000" cy="954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4" name="제목 13"/>
          <p:cNvSpPr>
            <a:spLocks noGrp="1"/>
          </p:cNvSpPr>
          <p:nvPr>
            <p:ph type="title" hasCustomPrompt="1"/>
          </p:nvPr>
        </p:nvSpPr>
        <p:spPr>
          <a:xfrm>
            <a:off x="406401" y="619121"/>
            <a:ext cx="1713157" cy="1325563"/>
          </a:xfrm>
        </p:spPr>
        <p:txBody>
          <a:bodyPr>
            <a:no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Index</a:t>
            </a:r>
            <a:endParaRPr lang="ko-KR" altLang="en-US"/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10" hasCustomPrompt="1"/>
          </p:nvPr>
        </p:nvSpPr>
        <p:spPr>
          <a:xfrm>
            <a:off x="3022600" y="1049338"/>
            <a:ext cx="5731073" cy="4411662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Wingdings" panose="05000000000000000000" pitchFamily="2" charset="2"/>
              <a:buChar char="§"/>
              <a:defRPr sz="2000"/>
            </a:lvl1pPr>
            <a:lvl2pPr marL="463725" indent="-257175">
              <a:buClrTx/>
              <a:buFont typeface="+mj-lt"/>
              <a:buAutoNum type="arabicPeriod"/>
              <a:defRPr/>
            </a:lvl2pPr>
            <a:lvl3pPr marL="733725" indent="-257175">
              <a:buClrTx/>
              <a:buFont typeface="+mj-lt"/>
              <a:buAutoNum type="arabicPeriod"/>
              <a:defRPr/>
            </a:lvl3pPr>
            <a:lvl4pPr marL="949725" indent="-257175">
              <a:buClrTx/>
              <a:buFont typeface="+mj-lt"/>
              <a:buAutoNum type="arabicPeriod"/>
              <a:defRPr/>
            </a:lvl4pPr>
            <a:lvl5pPr marL="1628775" indent="-257175">
              <a:buClrTx/>
              <a:buFont typeface="+mj-lt"/>
              <a:buAutoNum type="arabicPeriod"/>
              <a:defRPr/>
            </a:lvl5pPr>
          </a:lstStyle>
          <a:p>
            <a:pPr lvl="0"/>
            <a:r>
              <a:rPr kumimoji="1" lang="en-US" altLang="ko-KR"/>
              <a:t>Clink to add text</a:t>
            </a:r>
          </a:p>
          <a:p>
            <a:pPr lvl="0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3608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0" y="0"/>
            <a:ext cx="9144000" cy="4738401"/>
          </a:xfrm>
          <a:prstGeom prst="rect">
            <a:avLst/>
          </a:prstGeom>
          <a:solidFill>
            <a:srgbClr val="64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7" name="그림 개체 틀 2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"/>
            <a:ext cx="9144000" cy="4591919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tx2"/>
              </a:buClr>
              <a:buSzTx/>
              <a:buFont typeface="Wingdings" charset="2"/>
              <a:buNone/>
              <a:tabLst/>
              <a:defRPr/>
            </a:pPr>
            <a:r>
              <a:rPr kumimoji="1" lang="ko-KR" altLang="en-US"/>
              <a:t> </a:t>
            </a:r>
            <a:endParaRPr kumimoji="1" lang="en-US" altLang="ko-KR"/>
          </a:p>
        </p:txBody>
      </p:sp>
      <p:sp>
        <p:nvSpPr>
          <p:cNvPr id="8" name="제목 10"/>
          <p:cNvSpPr>
            <a:spLocks noGrp="1"/>
          </p:cNvSpPr>
          <p:nvPr>
            <p:ph type="title" hasCustomPrompt="1"/>
          </p:nvPr>
        </p:nvSpPr>
        <p:spPr>
          <a:xfrm>
            <a:off x="1035049" y="3247955"/>
            <a:ext cx="6969580" cy="82307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/>
              <a:t>Headline</a:t>
            </a:r>
            <a:endParaRPr kumimoji="1" lang="ko-KR" altLang="en-US"/>
          </a:p>
        </p:txBody>
      </p:sp>
      <p:sp>
        <p:nvSpPr>
          <p:cNvPr id="9" name="텍스트 개체 틀 16"/>
          <p:cNvSpPr>
            <a:spLocks noGrp="1"/>
          </p:cNvSpPr>
          <p:nvPr>
            <p:ph type="body" sz="quarter" idx="10" hasCustomPrompt="1"/>
          </p:nvPr>
        </p:nvSpPr>
        <p:spPr>
          <a:xfrm>
            <a:off x="1035049" y="2292673"/>
            <a:ext cx="2308622" cy="82685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6600"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/>
              <a:t>01</a:t>
            </a:r>
            <a:endParaRPr kumimoji="1"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0" y="4591922"/>
            <a:ext cx="1066800" cy="1464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1" name="직사각형 10"/>
          <p:cNvSpPr/>
          <p:nvPr/>
        </p:nvSpPr>
        <p:spPr>
          <a:xfrm>
            <a:off x="1066801" y="4591922"/>
            <a:ext cx="8077200" cy="14648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3" name="직사각형 12"/>
          <p:cNvSpPr/>
          <p:nvPr/>
        </p:nvSpPr>
        <p:spPr>
          <a:xfrm>
            <a:off x="0" y="6357257"/>
            <a:ext cx="5715000" cy="500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2" name="텍스트 개체 틀 18"/>
          <p:cNvSpPr>
            <a:spLocks noGrp="1"/>
          </p:cNvSpPr>
          <p:nvPr>
            <p:ph type="body" sz="quarter" idx="11" hasCustomPrompt="1"/>
          </p:nvPr>
        </p:nvSpPr>
        <p:spPr>
          <a:xfrm>
            <a:off x="1035048" y="5233533"/>
            <a:ext cx="6196694" cy="11237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FontTx/>
              <a:buNone/>
              <a:defRPr sz="1600" baseline="0">
                <a:latin typeface="arial" charset="0"/>
                <a:ea typeface="맑은 고딕" charset="-127"/>
              </a:defRPr>
            </a:lvl1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/>
              <a:t>Sub headline</a:t>
            </a: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6762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>
            <a:spLocks noGrp="1"/>
          </p:cNvSpPr>
          <p:nvPr>
            <p:ph type="title" hasCustomPrompt="1"/>
          </p:nvPr>
        </p:nvSpPr>
        <p:spPr>
          <a:xfrm>
            <a:off x="493442" y="531124"/>
            <a:ext cx="8157117" cy="74824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tx2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/>
              <a:t>Headline</a:t>
            </a:r>
            <a:endParaRPr kumimoji="1" lang="ko-KR" altLang="en-US"/>
          </a:p>
        </p:txBody>
      </p:sp>
      <p:sp>
        <p:nvSpPr>
          <p:cNvPr id="9" name="내용 개체 틀 2"/>
          <p:cNvSpPr>
            <a:spLocks noGrp="1"/>
          </p:cNvSpPr>
          <p:nvPr>
            <p:ph idx="1" hasCustomPrompt="1"/>
          </p:nvPr>
        </p:nvSpPr>
        <p:spPr>
          <a:xfrm>
            <a:off x="493442" y="1546854"/>
            <a:ext cx="8157117" cy="4351338"/>
          </a:xfrm>
        </p:spPr>
        <p:txBody>
          <a:bodyPr/>
          <a:lstStyle>
            <a:lvl1pPr>
              <a:defRPr baseline="0">
                <a:latin typeface="arial" charset="0"/>
                <a:ea typeface="맑은 고딕" charset="-127"/>
              </a:defRPr>
            </a:lvl1pPr>
            <a:lvl2pPr>
              <a:defRPr baseline="0">
                <a:latin typeface="arial" charset="0"/>
                <a:ea typeface="맑은 고딕" charset="-127"/>
              </a:defRPr>
            </a:lvl2pPr>
            <a:lvl3pPr>
              <a:defRPr baseline="0">
                <a:latin typeface="arial" charset="0"/>
                <a:ea typeface="맑은 고딕" charset="-127"/>
              </a:defRPr>
            </a:lvl3pPr>
            <a:lvl4pPr>
              <a:defRPr baseline="0">
                <a:latin typeface="arial" charset="0"/>
                <a:ea typeface="맑은 고딕" charset="-127"/>
              </a:defRPr>
            </a:lvl4pPr>
          </a:lstStyle>
          <a:p>
            <a:pPr lvl="0"/>
            <a:r>
              <a:rPr kumimoji="1" lang="en-US" altLang="ko-KR"/>
              <a:t>Clink to add text</a:t>
            </a:r>
            <a:endParaRPr kumimoji="1" lang="ko-KR" altLang="en-US"/>
          </a:p>
          <a:p>
            <a:pPr lvl="1"/>
            <a:r>
              <a:rPr kumimoji="1" lang="en-US" altLang="ko-KR"/>
              <a:t>Click to add text</a:t>
            </a:r>
            <a:endParaRPr kumimoji="1" lang="ko-KR" altLang="en-US"/>
          </a:p>
          <a:p>
            <a:pPr lvl="2"/>
            <a:r>
              <a:rPr kumimoji="1" lang="en-US" altLang="ko-KR"/>
              <a:t>Click to add text </a:t>
            </a:r>
          </a:p>
          <a:p>
            <a:pPr lvl="3"/>
            <a:r>
              <a:rPr kumimoji="1" lang="en-US" altLang="ko-KR"/>
              <a:t>Click to add text</a:t>
            </a:r>
            <a:endParaRPr kumimoji="1"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" y="0"/>
            <a:ext cx="600075" cy="177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2" name="직사각형 11"/>
          <p:cNvSpPr/>
          <p:nvPr/>
        </p:nvSpPr>
        <p:spPr>
          <a:xfrm>
            <a:off x="600076" y="0"/>
            <a:ext cx="8543924" cy="1778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9774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1" name="직사각형 10"/>
          <p:cNvSpPr/>
          <p:nvPr/>
        </p:nvSpPr>
        <p:spPr>
          <a:xfrm>
            <a:off x="0" y="5398285"/>
            <a:ext cx="9144000" cy="158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6" name="제목 9"/>
          <p:cNvSpPr>
            <a:spLocks noGrp="1"/>
          </p:cNvSpPr>
          <p:nvPr>
            <p:ph type="title" hasCustomPrompt="1"/>
          </p:nvPr>
        </p:nvSpPr>
        <p:spPr>
          <a:xfrm>
            <a:off x="628650" y="2309524"/>
            <a:ext cx="7886700" cy="1325563"/>
          </a:xfrm>
        </p:spPr>
        <p:txBody>
          <a:bodyPr>
            <a:normAutofit/>
          </a:bodyPr>
          <a:lstStyle>
            <a:lvl1pPr algn="ctr">
              <a:defRPr sz="60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/>
              <a:t>Thank You</a:t>
            </a:r>
            <a:endParaRPr kumimoji="1" lang="ko-KR" altLang="en-US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325" y="5869172"/>
            <a:ext cx="1155630" cy="667954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3"/>
            <a:ext cx="1192293" cy="34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322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>
          <a:xfrm rot="16200000">
            <a:off x="830569" y="256706"/>
            <a:ext cx="1600686" cy="1087275"/>
          </a:xfrm>
          <a:prstGeom prst="rect">
            <a:avLst/>
          </a:prstGeom>
          <a:gradFill flip="none" rotWithShape="1">
            <a:gsLst>
              <a:gs pos="30000">
                <a:schemeClr val="tx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0145" tIns="40073" rIns="80145" bIns="40073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pic>
        <p:nvPicPr>
          <p:cNvPr id="3" name="Picture 7" descr="_-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7438" y="1749425"/>
            <a:ext cx="108743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2725" y="230188"/>
            <a:ext cx="1087438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7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7513" y="2928938"/>
            <a:ext cx="3244850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>
            <a:spLocks noGrp="1"/>
          </p:cNvSpPr>
          <p:nvPr>
            <p:ph type="title" hasCustomPrompt="1"/>
          </p:nvPr>
        </p:nvSpPr>
        <p:spPr>
          <a:xfrm>
            <a:off x="493442" y="531124"/>
            <a:ext cx="8157117" cy="748245"/>
          </a:xfrm>
        </p:spPr>
        <p:txBody>
          <a:bodyPr>
            <a:normAutofit/>
          </a:bodyPr>
          <a:lstStyle>
            <a:lvl1pPr>
              <a:defRPr sz="3200" baseline="0">
                <a:solidFill>
                  <a:schemeClr val="tx2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/>
              <a:t>Headline</a:t>
            </a:r>
            <a:endParaRPr kumimoji="1" lang="ko-KR" altLang="en-US"/>
          </a:p>
        </p:txBody>
      </p:sp>
      <p:sp>
        <p:nvSpPr>
          <p:cNvPr id="9" name="내용 개체 틀 2"/>
          <p:cNvSpPr>
            <a:spLocks noGrp="1"/>
          </p:cNvSpPr>
          <p:nvPr>
            <p:ph idx="1" hasCustomPrompt="1"/>
          </p:nvPr>
        </p:nvSpPr>
        <p:spPr>
          <a:xfrm>
            <a:off x="493442" y="1546854"/>
            <a:ext cx="8157117" cy="4351338"/>
          </a:xfrm>
        </p:spPr>
        <p:txBody>
          <a:bodyPr/>
          <a:lstStyle>
            <a:lvl1pPr>
              <a:defRPr baseline="0">
                <a:latin typeface="arial" charset="0"/>
                <a:ea typeface="맑은 고딕" charset="-127"/>
              </a:defRPr>
            </a:lvl1pPr>
            <a:lvl2pPr>
              <a:defRPr baseline="0">
                <a:latin typeface="arial" charset="0"/>
                <a:ea typeface="맑은 고딕" charset="-127"/>
              </a:defRPr>
            </a:lvl2pPr>
            <a:lvl3pPr>
              <a:defRPr baseline="0">
                <a:latin typeface="arial" charset="0"/>
                <a:ea typeface="맑은 고딕" charset="-127"/>
              </a:defRPr>
            </a:lvl3pPr>
            <a:lvl4pPr>
              <a:defRPr baseline="0">
                <a:latin typeface="arial" charset="0"/>
                <a:ea typeface="맑은 고딕" charset="-127"/>
              </a:defRPr>
            </a:lvl4pPr>
          </a:lstStyle>
          <a:p>
            <a:pPr lvl="0"/>
            <a:r>
              <a:rPr kumimoji="1" lang="en-US" altLang="ko-KR"/>
              <a:t>Clink to add text</a:t>
            </a:r>
            <a:endParaRPr kumimoji="1" lang="ko-KR" altLang="en-US"/>
          </a:p>
          <a:p>
            <a:pPr lvl="1"/>
            <a:r>
              <a:rPr kumimoji="1" lang="en-US" altLang="ko-KR"/>
              <a:t>Click to add text</a:t>
            </a:r>
            <a:endParaRPr kumimoji="1" lang="ko-KR" altLang="en-US"/>
          </a:p>
          <a:p>
            <a:pPr lvl="2"/>
            <a:r>
              <a:rPr kumimoji="1" lang="en-US" altLang="ko-KR"/>
              <a:t>Click to add text </a:t>
            </a:r>
          </a:p>
          <a:p>
            <a:pPr lvl="3"/>
            <a:r>
              <a:rPr kumimoji="1" lang="en-US" altLang="ko-KR"/>
              <a:t>Click to add text</a:t>
            </a:r>
            <a:endParaRPr kumimoji="1"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" y="0"/>
            <a:ext cx="600075" cy="177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sp>
        <p:nvSpPr>
          <p:cNvPr id="12" name="직사각형 11"/>
          <p:cNvSpPr/>
          <p:nvPr/>
        </p:nvSpPr>
        <p:spPr>
          <a:xfrm>
            <a:off x="600076" y="0"/>
            <a:ext cx="8543924" cy="1778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35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1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직사각형 19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013"/>
          </a:p>
        </p:txBody>
      </p:sp>
      <p:sp>
        <p:nvSpPr>
          <p:cNvPr id="21" name="직사각형 20"/>
          <p:cNvSpPr/>
          <p:nvPr/>
        </p:nvSpPr>
        <p:spPr>
          <a:xfrm>
            <a:off x="0" y="5398287"/>
            <a:ext cx="9144000" cy="158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013"/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5"/>
            <a:ext cx="1192293" cy="342989"/>
          </a:xfrm>
          <a:prstGeom prst="rect">
            <a:avLst/>
          </a:prstGeom>
        </p:spPr>
      </p:pic>
      <p:sp>
        <p:nvSpPr>
          <p:cNvPr id="11" name="제목 1"/>
          <p:cNvSpPr>
            <a:spLocks noGrp="1"/>
          </p:cNvSpPr>
          <p:nvPr>
            <p:ph type="ctrTitle" hasCustomPrompt="1"/>
          </p:nvPr>
        </p:nvSpPr>
        <p:spPr>
          <a:xfrm>
            <a:off x="638175" y="1267503"/>
            <a:ext cx="7867650" cy="2387600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4500" baseline="0">
                <a:solidFill>
                  <a:schemeClr val="tx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/>
              <a:t>Ericsson-LG</a:t>
            </a:r>
            <a:br>
              <a:rPr kumimoji="1" lang="en-US" altLang="ko-KR"/>
            </a:br>
            <a:r>
              <a:rPr kumimoji="1" lang="en-US" altLang="ko-KR"/>
              <a:t>Enterprise</a:t>
            </a:r>
            <a:endParaRPr kumimoji="1" lang="ko-KR" altLang="en-US"/>
          </a:p>
        </p:txBody>
      </p:sp>
      <p:sp>
        <p:nvSpPr>
          <p:cNvPr id="12" name="부제 2"/>
          <p:cNvSpPr>
            <a:spLocks noGrp="1"/>
          </p:cNvSpPr>
          <p:nvPr>
            <p:ph type="subTitle" idx="1" hasCustomPrompt="1"/>
          </p:nvPr>
        </p:nvSpPr>
        <p:spPr>
          <a:xfrm>
            <a:off x="638175" y="3816407"/>
            <a:ext cx="7867650" cy="8496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25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en-US" altLang="ko-KR"/>
              <a:t>Date</a:t>
            </a:r>
            <a:endParaRPr kumimoji="1" lang="ko-KR" altLang="en-US"/>
          </a:p>
        </p:txBody>
      </p:sp>
      <p:sp>
        <p:nvSpPr>
          <p:cNvPr id="13" name="텍스트 개체 틀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6689" y="6004224"/>
            <a:ext cx="3146482" cy="3530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1500" baseline="0">
                <a:solidFill>
                  <a:schemeClr val="bg1"/>
                </a:solidFill>
                <a:latin typeface="Arial" charset="0"/>
                <a:ea typeface="맑은 고딕" charset="-127"/>
              </a:defRPr>
            </a:lvl1pPr>
          </a:lstStyle>
          <a:p>
            <a:pPr marL="128588" marR="0" lvl="0" indent="-128588" algn="l" defTabSz="514350" rtl="0" eaLnBrk="1" fontAlgn="auto" latinLnBrk="1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>
                <a:srgbClr val="FF7D41"/>
              </a:buClr>
              <a:buSzTx/>
              <a:buFont typeface="Wingdings" charset="2"/>
              <a:buNone/>
              <a:tabLst/>
              <a:defRPr/>
            </a:pPr>
            <a:r>
              <a:rPr kumimoji="1" lang="en-US" altLang="ko-KR"/>
              <a:t>Team/Name</a:t>
            </a:r>
            <a:endParaRPr kumimoji="1"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36784" y="418722"/>
            <a:ext cx="1415835" cy="77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49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5398285"/>
            <a:ext cx="9144000" cy="1475592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013"/>
          </a:p>
        </p:txBody>
      </p:sp>
      <p:sp>
        <p:nvSpPr>
          <p:cNvPr id="11" name="직사각형 10"/>
          <p:cNvSpPr/>
          <p:nvPr/>
        </p:nvSpPr>
        <p:spPr>
          <a:xfrm>
            <a:off x="0" y="5398287"/>
            <a:ext cx="9144000" cy="15882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013"/>
          </a:p>
        </p:txBody>
      </p:sp>
      <p:sp>
        <p:nvSpPr>
          <p:cNvPr id="6" name="제목 9"/>
          <p:cNvSpPr>
            <a:spLocks noGrp="1"/>
          </p:cNvSpPr>
          <p:nvPr>
            <p:ph type="title" hasCustomPrompt="1"/>
          </p:nvPr>
        </p:nvSpPr>
        <p:spPr>
          <a:xfrm>
            <a:off x="628650" y="2309526"/>
            <a:ext cx="7886700" cy="1325563"/>
          </a:xfrm>
        </p:spPr>
        <p:txBody>
          <a:bodyPr>
            <a:normAutofit/>
          </a:bodyPr>
          <a:lstStyle>
            <a:lvl1pPr algn="ctr">
              <a:defRPr sz="4500" baseline="0"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/>
              <a:t>Thank You</a:t>
            </a:r>
            <a:endParaRPr kumimoji="1" lang="ko-KR" altLang="en-US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325" y="5869172"/>
            <a:ext cx="1155630" cy="667954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984" y="6045025"/>
            <a:ext cx="1192293" cy="34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5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/>
        </p:nvSpPr>
        <p:spPr>
          <a:xfrm>
            <a:off x="1" y="0"/>
            <a:ext cx="2267615" cy="546100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013"/>
          </a:p>
        </p:txBody>
      </p:sp>
      <p:sp>
        <p:nvSpPr>
          <p:cNvPr id="17" name="직사각형 16"/>
          <p:cNvSpPr/>
          <p:nvPr/>
        </p:nvSpPr>
        <p:spPr>
          <a:xfrm rot="5400000">
            <a:off x="-536914" y="2656474"/>
            <a:ext cx="5461003" cy="148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013"/>
          </a:p>
        </p:txBody>
      </p:sp>
      <p:sp>
        <p:nvSpPr>
          <p:cNvPr id="12" name="직사각형 11"/>
          <p:cNvSpPr/>
          <p:nvPr/>
        </p:nvSpPr>
        <p:spPr>
          <a:xfrm>
            <a:off x="0" y="5903684"/>
            <a:ext cx="5715000" cy="954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 sz="1013"/>
          </a:p>
        </p:txBody>
      </p:sp>
      <p:sp>
        <p:nvSpPr>
          <p:cNvPr id="14" name="제목 13"/>
          <p:cNvSpPr>
            <a:spLocks noGrp="1"/>
          </p:cNvSpPr>
          <p:nvPr>
            <p:ph type="title" hasCustomPrompt="1"/>
          </p:nvPr>
        </p:nvSpPr>
        <p:spPr>
          <a:xfrm>
            <a:off x="406402" y="619123"/>
            <a:ext cx="1713157" cy="1325563"/>
          </a:xfrm>
        </p:spPr>
        <p:txBody>
          <a:bodyPr>
            <a:noAutofit/>
          </a:bodyPr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altLang="ko-KR"/>
              <a:t>Index</a:t>
            </a:r>
            <a:endParaRPr lang="ko-KR" altLang="en-US"/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10" hasCustomPrompt="1"/>
          </p:nvPr>
        </p:nvSpPr>
        <p:spPr>
          <a:xfrm>
            <a:off x="3022601" y="1049338"/>
            <a:ext cx="5731073" cy="4411662"/>
          </a:xfrm>
        </p:spPr>
        <p:txBody>
          <a:bodyPr/>
          <a:lstStyle>
            <a:lvl1pPr marL="257175" indent="-257175">
              <a:buClr>
                <a:schemeClr val="tx2"/>
              </a:buClr>
              <a:buFont typeface="Wingdings" panose="05000000000000000000" pitchFamily="2" charset="2"/>
              <a:buChar char="§"/>
              <a:defRPr sz="1500"/>
            </a:lvl1pPr>
            <a:lvl2pPr marL="347794" indent="-192881">
              <a:buClrTx/>
              <a:buFont typeface="+mj-lt"/>
              <a:buAutoNum type="arabicPeriod"/>
              <a:defRPr/>
            </a:lvl2pPr>
            <a:lvl3pPr marL="550294" indent="-192881">
              <a:buClrTx/>
              <a:buFont typeface="+mj-lt"/>
              <a:buAutoNum type="arabicPeriod"/>
              <a:defRPr/>
            </a:lvl3pPr>
            <a:lvl4pPr marL="712294" indent="-192881">
              <a:buClrTx/>
              <a:buFont typeface="+mj-lt"/>
              <a:buAutoNum type="arabicPeriod"/>
              <a:defRPr/>
            </a:lvl4pPr>
            <a:lvl5pPr marL="1221581" indent="-192881">
              <a:buClrTx/>
              <a:buFont typeface="+mj-lt"/>
              <a:buAutoNum type="arabicPeriod"/>
              <a:defRPr/>
            </a:lvl5pPr>
          </a:lstStyle>
          <a:p>
            <a:pPr lvl="0"/>
            <a:r>
              <a:rPr kumimoji="1" lang="en-US" altLang="ko-KR"/>
              <a:t>Clink to add text</a:t>
            </a:r>
          </a:p>
          <a:p>
            <a:pPr lvl="0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1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7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3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텍스트 개체 틀 12"/>
          <p:cNvSpPr>
            <a:spLocks noGrp="1"/>
          </p:cNvSpPr>
          <p:nvPr>
            <p:ph type="body" idx="1"/>
          </p:nvPr>
        </p:nvSpPr>
        <p:spPr bwMode="auto">
          <a:xfrm>
            <a:off x="571500" y="1857375"/>
            <a:ext cx="8001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  <p:sp>
        <p:nvSpPr>
          <p:cNvPr id="2054" name="제목 개체 틀 15"/>
          <p:cNvSpPr>
            <a:spLocks noGrp="1"/>
          </p:cNvSpPr>
          <p:nvPr>
            <p:ph type="title"/>
          </p:nvPr>
        </p:nvSpPr>
        <p:spPr bwMode="auto">
          <a:xfrm>
            <a:off x="571500" y="1143000"/>
            <a:ext cx="8001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Sub headline</a:t>
            </a:r>
            <a:endParaRPr lang="ko-KR" altLang="en-US"/>
          </a:p>
        </p:txBody>
      </p:sp>
      <p:sp>
        <p:nvSpPr>
          <p:cNvPr id="7" name="txtfooterCopy"/>
          <p:cNvSpPr txBox="1">
            <a:spLocks noChangeArrowheads="1"/>
          </p:cNvSpPr>
          <p:nvPr userDrawn="1"/>
        </p:nvSpPr>
        <p:spPr bwMode="auto">
          <a:xfrm>
            <a:off x="416155" y="6313177"/>
            <a:ext cx="5414068" cy="25581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lIns="72000" rIns="720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맑은 고딕" charset="0"/>
                <a:cs typeface="맑은 고딕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Ericsson-LG Enterprise Co., Ltd. 2022   |   External   |   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2022. 10.</a:t>
            </a:r>
            <a:r>
              <a:rPr lang="en-US" altLang="ko-KR" sz="9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07</a:t>
            </a:r>
            <a:r>
              <a:rPr lang="en-US" altLang="ko-KR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|   Page </a:t>
            </a:r>
            <a:fld id="{35DAAAD0-C267-424A-B292-3C6CD1CAE437}" type="slidenum">
              <a:rPr lang="en-US" altLang="ko-KR" sz="9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 eaLnBrk="1" hangingPunct="1">
                <a:spcBef>
                  <a:spcPct val="50000"/>
                </a:spcBef>
              </a:pPr>
              <a:t>‹#›</a:t>
            </a:fld>
            <a:endParaRPr lang="en-US" altLang="ko-K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20" r:id="rId1"/>
    <p:sldLayoutId id="2147485021" r:id="rId2"/>
    <p:sldLayoutId id="2147485022" r:id="rId3"/>
    <p:sldLayoutId id="2147485023" r:id="rId4"/>
    <p:sldLayoutId id="2147485024" r:id="rId5"/>
    <p:sldLayoutId id="2147485046" r:id="rId6"/>
    <p:sldLayoutId id="2147485047" r:id="rId7"/>
    <p:sldLayoutId id="2147485049" r:id="rId8"/>
    <p:sldLayoutId id="2147485051" r:id="rId9"/>
  </p:sldLayoutIdLst>
  <p:hf hdr="0"/>
  <p:txStyles>
    <p:titleStyle>
      <a:lvl1pPr algn="l" defTabSz="400050" rtl="0" eaLnBrk="0" fontAlgn="base" latinLnBrk="1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iPECS"/>
        </a:defRPr>
      </a:lvl1pPr>
      <a:lvl2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2pPr>
      <a:lvl3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3pPr>
      <a:lvl4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4pPr>
      <a:lvl5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5pPr>
      <a:lvl6pPr marL="4572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6pPr>
      <a:lvl7pPr marL="9144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7pPr>
      <a:lvl8pPr marL="13716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8pPr>
      <a:lvl9pPr marL="18288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9pPr>
    </p:titleStyle>
    <p:bodyStyle>
      <a:lvl1pPr marL="300038" indent="-300038" algn="l" defTabSz="40005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1pPr>
      <a:lvl2pPr marL="650875" indent="-249238" algn="l" defTabSz="40005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2pPr>
      <a:lvl3pPr marL="800100" indent="114300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738" indent="16986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22701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04277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054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5833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6611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77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55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33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3111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888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66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44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6222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568325" y="6489700"/>
            <a:ext cx="4681538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rgbClr val="7F7F7F"/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2022  |  Internal  |                             |                   /  17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2"/>
          </p:nvPr>
        </p:nvSpPr>
        <p:spPr>
          <a:xfrm>
            <a:off x="3348038" y="6489700"/>
            <a:ext cx="896937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ctr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2022. 10. 05</a:t>
            </a:r>
            <a:endParaRPr lang="en-US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16413" y="6489700"/>
            <a:ext cx="1095375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2C5D09A-C9BC-48AE-AD6B-C5CF135B70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텍스트 개체 틀 12"/>
          <p:cNvSpPr>
            <a:spLocks noGrp="1"/>
          </p:cNvSpPr>
          <p:nvPr>
            <p:ph type="body" idx="1"/>
          </p:nvPr>
        </p:nvSpPr>
        <p:spPr bwMode="auto">
          <a:xfrm>
            <a:off x="571500" y="1857375"/>
            <a:ext cx="8001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  <p:sp>
        <p:nvSpPr>
          <p:cNvPr id="3078" name="제목 개체 틀 15"/>
          <p:cNvSpPr>
            <a:spLocks noGrp="1"/>
          </p:cNvSpPr>
          <p:nvPr>
            <p:ph type="title"/>
          </p:nvPr>
        </p:nvSpPr>
        <p:spPr bwMode="auto">
          <a:xfrm>
            <a:off x="571500" y="1143000"/>
            <a:ext cx="8001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Sub headline</a:t>
            </a: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25" r:id="rId1"/>
    <p:sldLayoutId id="2147485026" r:id="rId2"/>
    <p:sldLayoutId id="2147485027" r:id="rId3"/>
    <p:sldLayoutId id="2147485028" r:id="rId4"/>
    <p:sldLayoutId id="2147485029" r:id="rId5"/>
  </p:sldLayoutIdLst>
  <p:hf hdr="0"/>
  <p:txStyles>
    <p:titleStyle>
      <a:lvl1pPr algn="l" defTabSz="400050" rtl="0" eaLnBrk="0" fontAlgn="base" latinLnBrk="1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iPECS"/>
        </a:defRPr>
      </a:lvl1pPr>
      <a:lvl2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2pPr>
      <a:lvl3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3pPr>
      <a:lvl4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4pPr>
      <a:lvl5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5pPr>
      <a:lvl6pPr marL="4572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6pPr>
      <a:lvl7pPr marL="9144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7pPr>
      <a:lvl8pPr marL="13716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8pPr>
      <a:lvl9pPr marL="18288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9pPr>
    </p:titleStyle>
    <p:bodyStyle>
      <a:lvl1pPr marL="300038" indent="-300038" algn="l" defTabSz="40005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1pPr>
      <a:lvl2pPr marL="650875" indent="-249238" algn="l" defTabSz="40005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2pPr>
      <a:lvl3pPr marL="800100" indent="114300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738" indent="16986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22701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04277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054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5833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6611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77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55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33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3111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888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66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44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6222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568325" y="6489700"/>
            <a:ext cx="4681538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rgbClr val="7F7F7F"/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2016  |  Internal  |                             |                   /  17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2"/>
          </p:nvPr>
        </p:nvSpPr>
        <p:spPr>
          <a:xfrm>
            <a:off x="3348038" y="6489700"/>
            <a:ext cx="896937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ctr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2017. 03. 22</a:t>
            </a:r>
            <a:endParaRPr lang="en-US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16413" y="6489700"/>
            <a:ext cx="1095375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A0493C7-E429-45C9-9576-C11FDD98D1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1" name="텍스트 개체 틀 12"/>
          <p:cNvSpPr>
            <a:spLocks noGrp="1"/>
          </p:cNvSpPr>
          <p:nvPr>
            <p:ph type="body" idx="1"/>
          </p:nvPr>
        </p:nvSpPr>
        <p:spPr bwMode="auto">
          <a:xfrm>
            <a:off x="571500" y="1857375"/>
            <a:ext cx="80010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  <p:sp>
        <p:nvSpPr>
          <p:cNvPr id="4102" name="제목 개체 틀 15"/>
          <p:cNvSpPr>
            <a:spLocks noGrp="1"/>
          </p:cNvSpPr>
          <p:nvPr>
            <p:ph type="title"/>
          </p:nvPr>
        </p:nvSpPr>
        <p:spPr bwMode="auto">
          <a:xfrm>
            <a:off x="571500" y="1143000"/>
            <a:ext cx="8001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Sub headline</a:t>
            </a: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30" r:id="rId1"/>
    <p:sldLayoutId id="2147485031" r:id="rId2"/>
    <p:sldLayoutId id="2147485032" r:id="rId3"/>
    <p:sldLayoutId id="2147485033" r:id="rId4"/>
    <p:sldLayoutId id="2147485034" r:id="rId5"/>
  </p:sldLayoutIdLst>
  <p:hf hdr="0"/>
  <p:txStyles>
    <p:titleStyle>
      <a:lvl1pPr algn="l" defTabSz="400050" rtl="0" eaLnBrk="0" fontAlgn="base" latinLnBrk="1" hangingPunct="0">
        <a:spcBef>
          <a:spcPct val="0"/>
        </a:spcBef>
        <a:spcAft>
          <a:spcPct val="0"/>
        </a:spcAft>
        <a:defRPr sz="2500" kern="1200">
          <a:solidFill>
            <a:schemeClr val="tx1"/>
          </a:solidFill>
          <a:latin typeface="+mj-lt"/>
          <a:ea typeface="+mj-ea"/>
          <a:cs typeface="iPECS"/>
        </a:defRPr>
      </a:lvl1pPr>
      <a:lvl2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2pPr>
      <a:lvl3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3pPr>
      <a:lvl4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4pPr>
      <a:lvl5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5pPr>
      <a:lvl6pPr marL="4572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6pPr>
      <a:lvl7pPr marL="9144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7pPr>
      <a:lvl8pPr marL="13716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8pPr>
      <a:lvl9pPr marL="18288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Arial" pitchFamily="34" charset="0"/>
          <a:ea typeface="맑은 고딕" pitchFamily="50" charset="-127"/>
          <a:cs typeface="iPECS"/>
        </a:defRPr>
      </a:lvl9pPr>
    </p:titleStyle>
    <p:bodyStyle>
      <a:lvl1pPr marL="300038" indent="-300038" algn="l" defTabSz="40005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1pPr>
      <a:lvl2pPr marL="650875" indent="-249238" algn="l" defTabSz="40005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tx1"/>
          </a:solidFill>
          <a:latin typeface="+mn-lt"/>
          <a:ea typeface="+mn-ea"/>
          <a:cs typeface="Arial"/>
        </a:defRPr>
      </a:lvl2pPr>
      <a:lvl3pPr marL="800100" indent="114300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01738" indent="16986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01788" indent="227013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04277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054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5833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6611" indent="-200389" algn="l" defTabSz="400777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77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55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33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3111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888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665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444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6222" algn="l" defTabSz="400777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F2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568325" y="6489700"/>
            <a:ext cx="4681538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chemeClr val="bg1"/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2016  |  Internal  |                             |                   /  17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2"/>
          </p:nvPr>
        </p:nvSpPr>
        <p:spPr>
          <a:xfrm>
            <a:off x="3348038" y="6489700"/>
            <a:ext cx="896937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ctr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chemeClr val="bg1"/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2017. 03. 22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16413" y="6489700"/>
            <a:ext cx="1095375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chemeClr val="bg1"/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1D3A6E8-3BE0-4508-AEBF-CE5322CD5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5" name="제목 개체 틀 14"/>
          <p:cNvSpPr>
            <a:spLocks noGrp="1"/>
          </p:cNvSpPr>
          <p:nvPr>
            <p:ph type="title"/>
          </p:nvPr>
        </p:nvSpPr>
        <p:spPr bwMode="auto">
          <a:xfrm>
            <a:off x="571500" y="1143000"/>
            <a:ext cx="80200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Sub headline</a:t>
            </a:r>
            <a:endParaRPr lang="ko-KR" altLang="en-US"/>
          </a:p>
        </p:txBody>
      </p:sp>
      <p:sp>
        <p:nvSpPr>
          <p:cNvPr id="5126" name="텍스트 개체 틀 15"/>
          <p:cNvSpPr>
            <a:spLocks noGrp="1"/>
          </p:cNvSpPr>
          <p:nvPr>
            <p:ph type="body" idx="1"/>
          </p:nvPr>
        </p:nvSpPr>
        <p:spPr bwMode="auto">
          <a:xfrm>
            <a:off x="571500" y="1857375"/>
            <a:ext cx="802005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35" r:id="rId1"/>
    <p:sldLayoutId id="2147485036" r:id="rId2"/>
    <p:sldLayoutId id="2147485037" r:id="rId3"/>
    <p:sldLayoutId id="2147485038" r:id="rId4"/>
    <p:sldLayoutId id="2147485039" r:id="rId5"/>
  </p:sldLayoutIdLst>
  <p:hf hdr="0"/>
  <p:txStyles>
    <p:titleStyle>
      <a:lvl1pPr algn="l" defTabSz="400050" rtl="0" eaLnBrk="0" fontAlgn="base" latinLnBrk="1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j-lt"/>
          <a:ea typeface="+mj-ea"/>
          <a:cs typeface="iPECS"/>
        </a:defRPr>
      </a:lvl1pPr>
      <a:lvl2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2pPr>
      <a:lvl3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3pPr>
      <a:lvl4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4pPr>
      <a:lvl5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5pPr>
      <a:lvl6pPr marL="4572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6pPr>
      <a:lvl7pPr marL="9144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7pPr>
      <a:lvl8pPr marL="13716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8pPr>
      <a:lvl9pPr marL="18288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9pPr>
    </p:titleStyle>
    <p:bodyStyle>
      <a:lvl1pPr marL="300038" indent="-300038" algn="l" defTabSz="40005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bg1"/>
          </a:solidFill>
          <a:latin typeface="+mn-lt"/>
          <a:ea typeface="+mn-ea"/>
          <a:cs typeface="Arial"/>
        </a:defRPr>
      </a:lvl1pPr>
      <a:lvl2pPr marL="649288" indent="-249238" algn="l" defTabSz="40005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bg1"/>
          </a:solidFill>
          <a:latin typeface="+mn-lt"/>
          <a:ea typeface="+mn-ea"/>
          <a:cs typeface="Arial"/>
        </a:defRPr>
      </a:lvl2pPr>
      <a:lvl3pPr marL="100012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bg1"/>
          </a:solidFill>
          <a:latin typeface="+mn-ea"/>
          <a:ea typeface="+mn-ea"/>
          <a:cs typeface="+mn-cs"/>
        </a:defRPr>
      </a:lvl3pPr>
      <a:lvl4pPr marL="140017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bg1"/>
          </a:solidFill>
          <a:latin typeface="+mn-ea"/>
          <a:ea typeface="+mn-ea"/>
          <a:cs typeface="+mn-cs"/>
        </a:defRPr>
      </a:lvl4pPr>
      <a:lvl5pPr marL="180022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 kern="1200">
          <a:solidFill>
            <a:schemeClr val="bg1"/>
          </a:solidFill>
          <a:latin typeface="+mn-ea"/>
          <a:ea typeface="+mn-ea"/>
          <a:cs typeface="+mn-cs"/>
        </a:defRPr>
      </a:lvl5pPr>
      <a:lvl6pPr marL="2201826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2156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2491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2823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328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663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993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327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1658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1990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2324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2655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F23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568325" y="6489700"/>
            <a:ext cx="4681538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chemeClr val="bg1"/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© Ericsson-LG Enterprise Co., Ltd. 2016  |  Internal  |                             |                   /  17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2"/>
          </p:nvPr>
        </p:nvSpPr>
        <p:spPr>
          <a:xfrm>
            <a:off x="3348038" y="6489700"/>
            <a:ext cx="896937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ctr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chemeClr val="bg1"/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 altLang="ko-KR"/>
              <a:t>2017. 03. 22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316413" y="6489700"/>
            <a:ext cx="1095375" cy="363538"/>
          </a:xfrm>
          <a:prstGeom prst="rect">
            <a:avLst/>
          </a:prstGeom>
        </p:spPr>
        <p:txBody>
          <a:bodyPr vert="horz" lIns="80155" tIns="40078" rIns="80155" bIns="40078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kumimoji="0" sz="900" b="0" i="0">
                <a:solidFill>
                  <a:schemeClr val="bg1"/>
                </a:solidFill>
                <a:latin typeface="+mn-lt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ED033FB-AC7E-410D-9429-C53535D11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49" name="제목 개체 틀 14"/>
          <p:cNvSpPr>
            <a:spLocks noGrp="1"/>
          </p:cNvSpPr>
          <p:nvPr>
            <p:ph type="title"/>
          </p:nvPr>
        </p:nvSpPr>
        <p:spPr bwMode="auto">
          <a:xfrm>
            <a:off x="571500" y="1143000"/>
            <a:ext cx="802005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Sub headline</a:t>
            </a:r>
            <a:endParaRPr lang="ko-KR" altLang="en-US"/>
          </a:p>
        </p:txBody>
      </p:sp>
      <p:sp>
        <p:nvSpPr>
          <p:cNvPr id="6150" name="텍스트 개체 틀 15"/>
          <p:cNvSpPr>
            <a:spLocks noGrp="1"/>
          </p:cNvSpPr>
          <p:nvPr>
            <p:ph type="body" idx="1"/>
          </p:nvPr>
        </p:nvSpPr>
        <p:spPr bwMode="auto">
          <a:xfrm>
            <a:off x="571500" y="1857375"/>
            <a:ext cx="8020050" cy="421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40" r:id="rId1"/>
    <p:sldLayoutId id="2147485041" r:id="rId2"/>
    <p:sldLayoutId id="2147485042" r:id="rId3"/>
    <p:sldLayoutId id="2147485043" r:id="rId4"/>
    <p:sldLayoutId id="2147485044" r:id="rId5"/>
  </p:sldLayoutIdLst>
  <p:hf hdr="0"/>
  <p:txStyles>
    <p:titleStyle>
      <a:lvl1pPr algn="l" defTabSz="400050" rtl="0" eaLnBrk="0" fontAlgn="base" latinLnBrk="1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j-lt"/>
          <a:ea typeface="+mj-ea"/>
          <a:cs typeface="iPECS"/>
        </a:defRPr>
      </a:lvl1pPr>
      <a:lvl2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2pPr>
      <a:lvl3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3pPr>
      <a:lvl4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4pPr>
      <a:lvl5pPr algn="l" defTabSz="400050" rtl="0" eaLnBrk="0" fontAlgn="base" latinLnBrk="1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5pPr>
      <a:lvl6pPr marL="4572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6pPr>
      <a:lvl7pPr marL="9144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7pPr>
      <a:lvl8pPr marL="13716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8pPr>
      <a:lvl9pPr marL="1828800" algn="l" defTabSz="400050" rtl="0" fontAlgn="base" latinLnBrk="1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Arial" pitchFamily="34" charset="0"/>
          <a:ea typeface="맑은 고딕" pitchFamily="50" charset="-127"/>
          <a:cs typeface="iPECS"/>
        </a:defRPr>
      </a:lvl9pPr>
    </p:titleStyle>
    <p:bodyStyle>
      <a:lvl1pPr marL="300038" indent="-300038" algn="l" defTabSz="40005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bg1"/>
          </a:solidFill>
          <a:latin typeface="+mn-lt"/>
          <a:ea typeface="+mn-ea"/>
          <a:cs typeface="Arial"/>
        </a:defRPr>
      </a:lvl1pPr>
      <a:lvl2pPr marL="649288" indent="-249238" algn="l" defTabSz="40005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1900" kern="1200">
          <a:solidFill>
            <a:schemeClr val="bg1"/>
          </a:solidFill>
          <a:latin typeface="+mn-lt"/>
          <a:ea typeface="+mn-ea"/>
          <a:cs typeface="Arial"/>
        </a:defRPr>
      </a:lvl2pPr>
      <a:lvl3pPr marL="100012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bg1"/>
          </a:solidFill>
          <a:latin typeface="+mn-ea"/>
          <a:ea typeface="+mn-ea"/>
          <a:cs typeface="+mn-cs"/>
        </a:defRPr>
      </a:lvl3pPr>
      <a:lvl4pPr marL="140017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bg1"/>
          </a:solidFill>
          <a:latin typeface="+mn-ea"/>
          <a:ea typeface="+mn-ea"/>
          <a:cs typeface="+mn-cs"/>
        </a:defRPr>
      </a:lvl4pPr>
      <a:lvl5pPr marL="1800225" indent="-200025" algn="l" defTabSz="400050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 kern="1200">
          <a:solidFill>
            <a:schemeClr val="bg1"/>
          </a:solidFill>
          <a:latin typeface="+mn-ea"/>
          <a:ea typeface="+mn-ea"/>
          <a:cs typeface="+mn-cs"/>
        </a:defRPr>
      </a:lvl5pPr>
      <a:lvl6pPr marL="2201826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2156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02491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02823" indent="-200166" algn="l" defTabSz="400328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328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663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993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1327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1658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1990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2324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2655" algn="l" defTabSz="400328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5045" r:id="rId1"/>
  </p:sldLayoutIdLst>
  <p:hf hdr="0"/>
  <p:txStyles>
    <p:titleStyle>
      <a:lvl1pPr algn="ctr" defTabSz="398463" rtl="0" eaLnBrk="0" fontAlgn="base" latinLnBrk="1" hangingPunct="0"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98463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2pPr>
      <a:lvl3pPr algn="ctr" defTabSz="398463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3pPr>
      <a:lvl4pPr algn="ctr" defTabSz="398463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4pPr>
      <a:lvl5pPr algn="ctr" defTabSz="398463" rtl="0" eaLnBrk="0" fontAlgn="base" latinLnBrk="1" hangingPunct="0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5pPr>
      <a:lvl6pPr marL="457200" algn="ctr" defTabSz="398463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6pPr>
      <a:lvl7pPr marL="914400" algn="ctr" defTabSz="398463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7pPr>
      <a:lvl8pPr marL="1371600" algn="ctr" defTabSz="398463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8pPr>
      <a:lvl9pPr marL="1828800" algn="ctr" defTabSz="398463" rtl="0" fontAlgn="base" latinLnBrk="1"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" pitchFamily="34" charset="0"/>
        </a:defRPr>
      </a:lvl9pPr>
    </p:titleStyle>
    <p:bodyStyle>
      <a:lvl1pPr marL="298450" indent="-298450" algn="l" defTabSz="398463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9288" indent="-249238" algn="l" defTabSz="398463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98538" indent="-198438" algn="l" defTabSz="398463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588" indent="-198438" algn="l" defTabSz="398463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798638" indent="-198438" algn="l" defTabSz="398463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199649" indent="-199967" algn="l" defTabSz="399929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599584" indent="-199967" algn="l" defTabSz="399929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999523" indent="-199967" algn="l" defTabSz="399929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399463" indent="-199967" algn="l" defTabSz="399929" rtl="0" eaLnBrk="1" latinLnBrk="1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9929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99871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804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9744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99679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9614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99554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99488" algn="l" defTabSz="399929" rtl="0" eaLnBrk="1" latinLnBrk="1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Headline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ko-KR"/>
              <a:t>Click to add text</a:t>
            </a:r>
          </a:p>
          <a:p>
            <a:pPr lvl="1"/>
            <a:r>
              <a:rPr kumimoji="1" lang="en-US" altLang="ko-KR"/>
              <a:t>Click to add text</a:t>
            </a:r>
            <a:endParaRPr kumimoji="1" lang="ko-KR" altLang="en-US"/>
          </a:p>
          <a:p>
            <a:pPr lvl="2"/>
            <a:r>
              <a:rPr kumimoji="1" lang="en-US" altLang="ko-KR"/>
              <a:t>Click to add text</a:t>
            </a:r>
          </a:p>
          <a:p>
            <a:pPr lvl="3"/>
            <a:r>
              <a:rPr kumimoji="1" lang="en-US" altLang="ko-KR"/>
              <a:t>Click to add text</a:t>
            </a:r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5480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53" r:id="rId1"/>
    <p:sldLayoutId id="2147485054" r:id="rId2"/>
    <p:sldLayoutId id="2147485055" r:id="rId3"/>
    <p:sldLayoutId id="2147485056" r:id="rId4"/>
    <p:sldLayoutId id="2147485057" r:id="rId5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PECS" panose="020B0603000000000000" pitchFamily="50" charset="-127"/>
          <a:ea typeface="iPECS" panose="020B0603000000000000" pitchFamily="50" charset="-127"/>
          <a:cs typeface="iPECS" panose="020B0603000000000000" pitchFamily="50" charset="-127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Clr>
          <a:schemeClr val="tx2"/>
        </a:buClr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1pPr>
      <a:lvl2pPr marL="50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2pPr>
      <a:lvl3pPr marL="864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-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3pPr>
      <a:lvl4pPr marL="1152000" indent="-228600" algn="l" defTabSz="914400" rtl="0" eaLnBrk="1" latinLnBrk="1" hangingPunct="1">
        <a:lnSpc>
          <a:spcPct val="90000"/>
        </a:lnSpc>
        <a:spcBef>
          <a:spcPts val="500"/>
        </a:spcBef>
        <a:buClr>
          <a:schemeClr val="tx2"/>
        </a:buClr>
        <a:buSzPct val="90000"/>
        <a:buFont typeface="Wingdings" panose="05000000000000000000" pitchFamily="2" charset="2"/>
        <a:buChar char="ü"/>
        <a:defRPr sz="1800" kern="1200" baseline="0">
          <a:solidFill>
            <a:schemeClr val="tx1"/>
          </a:solidFill>
          <a:latin typeface="Arial" panose="020B0604020202020204" pitchFamily="34" charset="0"/>
          <a:ea typeface="맑은 고딕" panose="020B0503020000020004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30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31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31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7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6689" y="467017"/>
            <a:ext cx="8260729" cy="2387600"/>
          </a:xfrm>
        </p:spPr>
        <p:txBody>
          <a:bodyPr anchor="ctr">
            <a:normAutofit/>
          </a:bodyPr>
          <a:lstStyle/>
          <a:p>
            <a:r>
              <a:rPr lang="en-US" altLang="ko-KR" sz="4000" b="1" dirty="0"/>
              <a:t>1000i SIP </a:t>
            </a:r>
            <a:br>
              <a:rPr lang="en-US" altLang="ko-KR" sz="4000" b="1" dirty="0"/>
            </a:br>
            <a:r>
              <a:rPr lang="ko-KR" altLang="en-US" sz="4000" b="1" dirty="0"/>
              <a:t>블루투스 설정 가이드</a:t>
            </a:r>
            <a:endParaRPr lang="ko-KR" altLang="en-US" sz="4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/>
              <a:t>Ericsson-LG Enterprise</a:t>
            </a:r>
            <a:endParaRPr lang="ko-KR" altLang="en-US"/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DD7FD8C6-FABB-033E-32D8-DA007816C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06738"/>
              </p:ext>
            </p:extLst>
          </p:nvPr>
        </p:nvGraphicFramePr>
        <p:xfrm>
          <a:off x="1345839" y="3501043"/>
          <a:ext cx="649739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341">
                  <a:extLst>
                    <a:ext uri="{9D8B030D-6E8A-4147-A177-3AD203B41FA5}">
                      <a16:colId xmlns:a16="http://schemas.microsoft.com/office/drawing/2014/main" val="391168324"/>
                    </a:ext>
                  </a:extLst>
                </a:gridCol>
                <a:gridCol w="1268569">
                  <a:extLst>
                    <a:ext uri="{9D8B030D-6E8A-4147-A177-3AD203B41FA5}">
                      <a16:colId xmlns:a16="http://schemas.microsoft.com/office/drawing/2014/main" val="3849913188"/>
                    </a:ext>
                  </a:extLst>
                </a:gridCol>
                <a:gridCol w="4095481">
                  <a:extLst>
                    <a:ext uri="{9D8B030D-6E8A-4147-A177-3AD203B41FA5}">
                      <a16:colId xmlns:a16="http://schemas.microsoft.com/office/drawing/2014/main" val="2448859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Version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/>
                        <a:t>Date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내용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760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1.0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2022/10/07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/>
                        <a:t>초판 발행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0744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1.1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/>
                        <a:t>2024/09/29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0077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블루투스 헤드셋 사용 모델 추가 </a:t>
                      </a:r>
                      <a:r>
                        <a:rPr lang="en-US" altLang="ko-KR" sz="1100" dirty="0"/>
                        <a:t>(</a:t>
                      </a:r>
                      <a:r>
                        <a:rPr lang="en-US" altLang="ko-KR" sz="1100" dirty="0">
                          <a:latin typeface="+mn-ea"/>
                          <a:ea typeface="+mn-ea"/>
                          <a:cs typeface="Arial"/>
                        </a:rPr>
                        <a:t>Apple </a:t>
                      </a:r>
                      <a:r>
                        <a:rPr lang="en-US" altLang="ko-KR" sz="1100" dirty="0" err="1">
                          <a:latin typeface="+mn-ea"/>
                          <a:ea typeface="+mn-ea"/>
                          <a:cs typeface="Arial"/>
                        </a:rPr>
                        <a:t>AirPods</a:t>
                      </a:r>
                      <a:r>
                        <a:rPr lang="en-US" altLang="ko-KR" sz="1100" dirty="0">
                          <a:latin typeface="+mn-ea"/>
                          <a:ea typeface="+mn-ea"/>
                          <a:cs typeface="Arial"/>
                        </a:rPr>
                        <a:t>, Galaxy Buds)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5329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208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" y="180425"/>
            <a:ext cx="8157117" cy="748245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연결된 블루투스 헤드셋 연결해제</a:t>
            </a:r>
            <a:endParaRPr lang="ko-KR" altLang="en-US" dirty="0"/>
          </a:p>
        </p:txBody>
      </p:sp>
      <p:sp>
        <p:nvSpPr>
          <p:cNvPr id="6146" name="AutoShape 2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1" name="Title 2"/>
          <p:cNvSpPr txBox="1">
            <a:spLocks/>
          </p:cNvSpPr>
          <p:nvPr/>
        </p:nvSpPr>
        <p:spPr bwMode="auto">
          <a:xfrm>
            <a:off x="7286644" y="180425"/>
            <a:ext cx="1857388" cy="74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r" defTabSz="40005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rPr>
              <a:t>[LCD]</a:t>
            </a: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iPECS" panose="020B0603000000000000" pitchFamily="50" charset="-127"/>
              <a:ea typeface="iPECS" panose="020B0603000000000000" pitchFamily="50" charset="-127"/>
              <a:cs typeface="iPECS" panose="020B0603000000000000" pitchFamily="50" charset="-127"/>
            </a:endParaRPr>
          </a:p>
        </p:txBody>
      </p:sp>
      <p:pic>
        <p:nvPicPr>
          <p:cNvPr id="22" name="Picture 5" descr="C:\Users\Goo\Pictures\Bluetooth\sip_kor_fail.bmp">
            <a:extLst>
              <a:ext uri="{FF2B5EF4-FFF2-40B4-BE49-F238E27FC236}">
                <a16:creationId xmlns:a16="http://schemas.microsoft.com/office/drawing/2014/main" id="{16C75A8C-D40F-4FE9-8AA9-1982B01B8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9249" y="4410730"/>
            <a:ext cx="2172707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3" name="Picture 2" descr="C:\Users\Goo\Pictures\Bluetooth\sip_kor_disconnecting.bmp">
            <a:extLst>
              <a:ext uri="{FF2B5EF4-FFF2-40B4-BE49-F238E27FC236}">
                <a16:creationId xmlns:a16="http://schemas.microsoft.com/office/drawing/2014/main" id="{F528BAC7-0DE4-405B-9AF5-962BC6B24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5727" y="1966190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4" name="Picture 2" descr="C:\Users\Goo\Pictures\Bluetooth\sip_kor_saved_list_mod.bmp">
            <a:extLst>
              <a:ext uri="{FF2B5EF4-FFF2-40B4-BE49-F238E27FC236}">
                <a16:creationId xmlns:a16="http://schemas.microsoft.com/office/drawing/2014/main" id="{46D26766-39FD-45A7-90A8-1BE2CACC80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3536" y="2743975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5" name="Picture 4" descr="C:\Users\Goo\Pictures\Bluetooth\sip_kor_connected_list_one.bmp">
            <a:extLst>
              <a:ext uri="{FF2B5EF4-FFF2-40B4-BE49-F238E27FC236}">
                <a16:creationId xmlns:a16="http://schemas.microsoft.com/office/drawing/2014/main" id="{25604E48-71A7-43A0-9147-D291DFAAEC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346" y="1020575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26" name="꺾인 연결선 313">
            <a:extLst>
              <a:ext uri="{FF2B5EF4-FFF2-40B4-BE49-F238E27FC236}">
                <a16:creationId xmlns:a16="http://schemas.microsoft.com/office/drawing/2014/main" id="{16B42C70-60C4-4748-947A-969914766CFF}"/>
              </a:ext>
            </a:extLst>
          </p:cNvPr>
          <p:cNvCxnSpPr>
            <a:cxnSpLocks/>
            <a:stCxn id="28" idx="2"/>
            <a:endCxn id="23" idx="1"/>
          </p:cNvCxnSpPr>
          <p:nvPr/>
        </p:nvCxnSpPr>
        <p:spPr>
          <a:xfrm rot="16200000" flipH="1">
            <a:off x="2423089" y="1419152"/>
            <a:ext cx="330548" cy="1994727"/>
          </a:xfrm>
          <a:prstGeom prst="bentConnector2">
            <a:avLst/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8E91B97-6480-4F62-AAAB-7D4232E15B70}"/>
              </a:ext>
            </a:extLst>
          </p:cNvPr>
          <p:cNvSpPr txBox="1"/>
          <p:nvPr/>
        </p:nvSpPr>
        <p:spPr>
          <a:xfrm>
            <a:off x="397706" y="810598"/>
            <a:ext cx="3004149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 dirty="0">
                <a:latin typeface="맑은 고딕"/>
                <a:ea typeface="맑은 고딕"/>
              </a:rPr>
              <a:t>1. </a:t>
            </a:r>
            <a:r>
              <a:rPr lang="ko-KR" altLang="en-US" sz="800" b="1" dirty="0">
                <a:latin typeface="맑은 고딕"/>
                <a:ea typeface="맑은 고딕"/>
              </a:rPr>
              <a:t>연결된 </a:t>
            </a:r>
            <a:r>
              <a:rPr lang="ko-KR" altLang="en-US" sz="800" b="1" dirty="0" err="1">
                <a:latin typeface="맑은 고딕"/>
                <a:ea typeface="맑은 고딕"/>
              </a:rPr>
              <a:t>블루투스</a:t>
            </a:r>
            <a:r>
              <a:rPr lang="ko-KR" altLang="en-US" sz="800" b="1" dirty="0">
                <a:latin typeface="맑은 고딕"/>
                <a:ea typeface="맑은 고딕"/>
              </a:rPr>
              <a:t> </a:t>
            </a:r>
            <a:r>
              <a:rPr lang="ko-KR" altLang="en-US" sz="800" b="1" dirty="0" err="1">
                <a:latin typeface="맑은 고딕"/>
                <a:ea typeface="맑은 고딕"/>
              </a:rPr>
              <a:t>헤드셋을</a:t>
            </a:r>
            <a:r>
              <a:rPr lang="ko-KR" altLang="en-US" sz="800" b="1" dirty="0">
                <a:latin typeface="맑은 고딕"/>
                <a:ea typeface="맑은 고딕"/>
              </a:rPr>
              <a:t> 선택하고 </a:t>
            </a:r>
            <a:r>
              <a:rPr lang="en-US" altLang="ko-KR" sz="800" b="1" dirty="0">
                <a:latin typeface="맑은 고딕"/>
                <a:ea typeface="맑은 고딕"/>
              </a:rPr>
              <a:t>“</a:t>
            </a:r>
            <a:r>
              <a:rPr lang="ko-KR" altLang="en-US" sz="800" b="1" dirty="0">
                <a:latin typeface="맑은 고딕"/>
                <a:ea typeface="맑은 고딕"/>
              </a:rPr>
              <a:t>연결해제</a:t>
            </a:r>
            <a:r>
              <a:rPr lang="en-US" altLang="ko-KR" sz="800" b="1" dirty="0">
                <a:latin typeface="맑은 고딕"/>
                <a:ea typeface="맑은 고딕"/>
              </a:rPr>
              <a:t>” </a:t>
            </a:r>
            <a:r>
              <a:rPr lang="ko-KR" altLang="en-US" sz="800" b="1" dirty="0">
                <a:latin typeface="맑은 고딕"/>
                <a:ea typeface="맑은 고딕"/>
              </a:rPr>
              <a:t>누르기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8" name="모서리가 둥근 직사각형 39">
            <a:extLst>
              <a:ext uri="{FF2B5EF4-FFF2-40B4-BE49-F238E27FC236}">
                <a16:creationId xmlns:a16="http://schemas.microsoft.com/office/drawing/2014/main" id="{145145DF-768F-43A0-B604-55DA537A4591}"/>
              </a:ext>
            </a:extLst>
          </p:cNvPr>
          <p:cNvSpPr/>
          <p:nvPr/>
        </p:nvSpPr>
        <p:spPr>
          <a:xfrm>
            <a:off x="1376686" y="2108366"/>
            <a:ext cx="428628" cy="14287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" name="꺾인 연결선 313">
            <a:extLst>
              <a:ext uri="{FF2B5EF4-FFF2-40B4-BE49-F238E27FC236}">
                <a16:creationId xmlns:a16="http://schemas.microsoft.com/office/drawing/2014/main" id="{5DC6108B-44B9-4158-B841-0539B3D37A8D}"/>
              </a:ext>
            </a:extLst>
          </p:cNvPr>
          <p:cNvCxnSpPr>
            <a:cxnSpLocks/>
            <a:stCxn id="23" idx="3"/>
            <a:endCxn id="24" idx="1"/>
          </p:cNvCxnSpPr>
          <p:nvPr/>
        </p:nvCxnSpPr>
        <p:spPr>
          <a:xfrm>
            <a:off x="5758433" y="2581790"/>
            <a:ext cx="665103" cy="777785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80AEFCE-367B-47C0-93BD-48878A897847}"/>
              </a:ext>
            </a:extLst>
          </p:cNvPr>
          <p:cNvSpPr txBox="1"/>
          <p:nvPr/>
        </p:nvSpPr>
        <p:spPr>
          <a:xfrm>
            <a:off x="3714997" y="1763532"/>
            <a:ext cx="20717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연결해제 중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48587A-D59F-4944-B283-158752D2304B}"/>
              </a:ext>
            </a:extLst>
          </p:cNvPr>
          <p:cNvSpPr txBox="1"/>
          <p:nvPr/>
        </p:nvSpPr>
        <p:spPr>
          <a:xfrm>
            <a:off x="6563636" y="2542394"/>
            <a:ext cx="20717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연결해제 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10BD0E8-8904-4E13-A73F-2E28630DCAF8}"/>
              </a:ext>
            </a:extLst>
          </p:cNvPr>
          <p:cNvSpPr txBox="1"/>
          <p:nvPr/>
        </p:nvSpPr>
        <p:spPr>
          <a:xfrm>
            <a:off x="7067181" y="4061228"/>
            <a:ext cx="157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연결해제 실패</a:t>
            </a:r>
            <a:endParaRPr lang="en-US" altLang="ko-KR" sz="800" b="1" dirty="0">
              <a:latin typeface="맑은 고딕" pitchFamily="50" charset="-127"/>
              <a:ea typeface="맑은 고딕" pitchFamily="50" charset="-127"/>
            </a:endParaRPr>
          </a:p>
          <a:p>
            <a:pPr algn="r"/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오류 코드 확인</a:t>
            </a:r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4" name="꺾인 연결선 313">
            <a:extLst>
              <a:ext uri="{FF2B5EF4-FFF2-40B4-BE49-F238E27FC236}">
                <a16:creationId xmlns:a16="http://schemas.microsoft.com/office/drawing/2014/main" id="{D7B2BF4C-7648-4493-B092-5D3FD5C88682}"/>
              </a:ext>
            </a:extLst>
          </p:cNvPr>
          <p:cNvCxnSpPr>
            <a:cxnSpLocks/>
            <a:stCxn id="23" idx="3"/>
            <a:endCxn id="22" idx="1"/>
          </p:cNvCxnSpPr>
          <p:nvPr/>
        </p:nvCxnSpPr>
        <p:spPr>
          <a:xfrm>
            <a:off x="5758433" y="2581790"/>
            <a:ext cx="660816" cy="2444540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371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" y="180425"/>
            <a:ext cx="8157117" cy="748245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연결된 블루투스 헤드셋 삭제</a:t>
            </a:r>
            <a:endParaRPr lang="ko-KR" altLang="en-US" dirty="0"/>
          </a:p>
        </p:txBody>
      </p:sp>
      <p:sp>
        <p:nvSpPr>
          <p:cNvPr id="6146" name="AutoShape 2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1" name="Title 2"/>
          <p:cNvSpPr txBox="1">
            <a:spLocks/>
          </p:cNvSpPr>
          <p:nvPr/>
        </p:nvSpPr>
        <p:spPr bwMode="auto">
          <a:xfrm>
            <a:off x="7286644" y="180425"/>
            <a:ext cx="1857388" cy="74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r" defTabSz="40005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rPr>
              <a:t>[LCD]</a:t>
            </a: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iPECS" panose="020B0603000000000000" pitchFamily="50" charset="-127"/>
              <a:ea typeface="iPECS" panose="020B0603000000000000" pitchFamily="50" charset="-127"/>
              <a:cs typeface="iPECS" panose="020B0603000000000000" pitchFamily="50" charset="-127"/>
            </a:endParaRPr>
          </a:p>
        </p:txBody>
      </p:sp>
      <p:pic>
        <p:nvPicPr>
          <p:cNvPr id="32" name="Picture 2" descr="C:\Users\Goo\Pictures\Bluetooth\sip_kor_connected_list_to_delete.bmp">
            <a:extLst>
              <a:ext uri="{FF2B5EF4-FFF2-40B4-BE49-F238E27FC236}">
                <a16:creationId xmlns:a16="http://schemas.microsoft.com/office/drawing/2014/main" id="{E562BFD8-2738-4E93-9C8E-30A80D5FB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654" y="1017304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34" name="Picture 5" descr="C:\Users\Goo\Pictures\Bluetooth\sip_kor_fail.bmp">
            <a:extLst>
              <a:ext uri="{FF2B5EF4-FFF2-40B4-BE49-F238E27FC236}">
                <a16:creationId xmlns:a16="http://schemas.microsoft.com/office/drawing/2014/main" id="{84D2E660-E38C-4297-97ED-4CE2CFF23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13067" y="4410730"/>
            <a:ext cx="2172707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36" name="Picture 2" descr="C:\Users\Goo\Pictures\Bluetooth\sip_kor_disconnecting.bmp">
            <a:extLst>
              <a:ext uri="{FF2B5EF4-FFF2-40B4-BE49-F238E27FC236}">
                <a16:creationId xmlns:a16="http://schemas.microsoft.com/office/drawing/2014/main" id="{1EAEC3F8-FBD4-41B3-A71A-C8FE8C6C7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91902" y="1966191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37" name="Picture 2" descr="C:\Users\Goo\Pictures\Bluetooth\sip_kor_saved_list_mod.bmp">
            <a:extLst>
              <a:ext uri="{FF2B5EF4-FFF2-40B4-BE49-F238E27FC236}">
                <a16:creationId xmlns:a16="http://schemas.microsoft.com/office/drawing/2014/main" id="{B959C135-2624-426F-A077-2E980820E8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17354" y="2743975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43" name="꺾인 연결선 313">
            <a:extLst>
              <a:ext uri="{FF2B5EF4-FFF2-40B4-BE49-F238E27FC236}">
                <a16:creationId xmlns:a16="http://schemas.microsoft.com/office/drawing/2014/main" id="{5A8F8C95-F2E9-4F02-A548-A0490AADDC29}"/>
              </a:ext>
            </a:extLst>
          </p:cNvPr>
          <p:cNvCxnSpPr>
            <a:cxnSpLocks/>
            <a:stCxn id="45" idx="2"/>
            <a:endCxn id="36" idx="1"/>
          </p:cNvCxnSpPr>
          <p:nvPr/>
        </p:nvCxnSpPr>
        <p:spPr>
          <a:xfrm rot="16200000" flipH="1">
            <a:off x="2091199" y="1081088"/>
            <a:ext cx="342904" cy="2658502"/>
          </a:xfrm>
          <a:prstGeom prst="bentConnector2">
            <a:avLst/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C654240-4EF2-4DA0-91F7-E8557B69AD16}"/>
              </a:ext>
            </a:extLst>
          </p:cNvPr>
          <p:cNvSpPr txBox="1"/>
          <p:nvPr/>
        </p:nvSpPr>
        <p:spPr>
          <a:xfrm>
            <a:off x="447130" y="810599"/>
            <a:ext cx="3004149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 dirty="0">
                <a:latin typeface="맑은 고딕"/>
                <a:ea typeface="맑은 고딕"/>
              </a:rPr>
              <a:t>1. </a:t>
            </a:r>
            <a:r>
              <a:rPr lang="ko-KR" altLang="en-US" sz="800" b="1" dirty="0">
                <a:latin typeface="맑은 고딕"/>
                <a:ea typeface="맑은 고딕"/>
              </a:rPr>
              <a:t>연결된 </a:t>
            </a:r>
            <a:r>
              <a:rPr lang="ko-KR" altLang="en-US" sz="800" b="1" dirty="0" err="1">
                <a:latin typeface="맑은 고딕"/>
                <a:ea typeface="맑은 고딕"/>
              </a:rPr>
              <a:t>블루투스</a:t>
            </a:r>
            <a:r>
              <a:rPr lang="ko-KR" altLang="en-US" sz="800" b="1" dirty="0">
                <a:latin typeface="맑은 고딕"/>
                <a:ea typeface="맑은 고딕"/>
              </a:rPr>
              <a:t> </a:t>
            </a:r>
            <a:r>
              <a:rPr lang="ko-KR" altLang="en-US" sz="800" b="1" dirty="0" err="1">
                <a:latin typeface="맑은 고딕"/>
                <a:ea typeface="맑은 고딕"/>
              </a:rPr>
              <a:t>헤드셋을</a:t>
            </a:r>
            <a:r>
              <a:rPr lang="ko-KR" altLang="en-US" sz="800" b="1" dirty="0">
                <a:latin typeface="맑은 고딕"/>
                <a:ea typeface="맑은 고딕"/>
              </a:rPr>
              <a:t> 선택하고 </a:t>
            </a:r>
            <a:r>
              <a:rPr lang="en-US" altLang="ko-KR" sz="800" b="1" dirty="0">
                <a:latin typeface="맑은 고딕"/>
                <a:ea typeface="맑은 고딕"/>
              </a:rPr>
              <a:t>“</a:t>
            </a:r>
            <a:r>
              <a:rPr lang="ko-KR" altLang="en-US" sz="800" b="1" dirty="0">
                <a:latin typeface="맑은 고딕"/>
                <a:ea typeface="맑은 고딕"/>
              </a:rPr>
              <a:t>삭제</a:t>
            </a:r>
            <a:r>
              <a:rPr lang="en-US" altLang="ko-KR" sz="800" b="1" dirty="0">
                <a:latin typeface="맑은 고딕"/>
                <a:ea typeface="맑은 고딕"/>
              </a:rPr>
              <a:t>” </a:t>
            </a:r>
            <a:r>
              <a:rPr lang="ko-KR" altLang="en-US" sz="800" b="1" dirty="0">
                <a:latin typeface="맑은 고딕"/>
                <a:ea typeface="맑은 고딕"/>
              </a:rPr>
              <a:t>누르기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모서리가 둥근 직사각형 39">
            <a:extLst>
              <a:ext uri="{FF2B5EF4-FFF2-40B4-BE49-F238E27FC236}">
                <a16:creationId xmlns:a16="http://schemas.microsoft.com/office/drawing/2014/main" id="{BF3E27C8-4132-4E97-9B22-0C366B592258}"/>
              </a:ext>
            </a:extLst>
          </p:cNvPr>
          <p:cNvSpPr/>
          <p:nvPr/>
        </p:nvSpPr>
        <p:spPr>
          <a:xfrm>
            <a:off x="719086" y="2096011"/>
            <a:ext cx="428628" cy="14287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6" name="꺾인 연결선 313">
            <a:extLst>
              <a:ext uri="{FF2B5EF4-FFF2-40B4-BE49-F238E27FC236}">
                <a16:creationId xmlns:a16="http://schemas.microsoft.com/office/drawing/2014/main" id="{380D5F58-0C21-4032-9D50-3D40187DD83E}"/>
              </a:ext>
            </a:extLst>
          </p:cNvPr>
          <p:cNvCxnSpPr>
            <a:cxnSpLocks/>
            <a:stCxn id="36" idx="3"/>
            <a:endCxn id="37" idx="1"/>
          </p:cNvCxnSpPr>
          <p:nvPr/>
        </p:nvCxnSpPr>
        <p:spPr>
          <a:xfrm>
            <a:off x="5764608" y="2581791"/>
            <a:ext cx="652746" cy="777784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495EF320-BFC7-4CCA-A684-9610706607B2}"/>
              </a:ext>
            </a:extLst>
          </p:cNvPr>
          <p:cNvSpPr txBox="1"/>
          <p:nvPr/>
        </p:nvSpPr>
        <p:spPr>
          <a:xfrm>
            <a:off x="3708810" y="1763533"/>
            <a:ext cx="20717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연결해제 및 삭제 중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C4BC1D6-0C81-4C8D-853A-1E1A56B5ACBD}"/>
              </a:ext>
            </a:extLst>
          </p:cNvPr>
          <p:cNvSpPr txBox="1"/>
          <p:nvPr/>
        </p:nvSpPr>
        <p:spPr>
          <a:xfrm>
            <a:off x="6532741" y="2542394"/>
            <a:ext cx="20717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연결해제 후 삭제 됨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85AABC0-E638-4BE6-9AD9-259C809514F4}"/>
              </a:ext>
            </a:extLst>
          </p:cNvPr>
          <p:cNvSpPr txBox="1"/>
          <p:nvPr/>
        </p:nvSpPr>
        <p:spPr>
          <a:xfrm>
            <a:off x="7060999" y="4061228"/>
            <a:ext cx="157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삭제 실패</a:t>
            </a:r>
            <a:endParaRPr lang="en-US" altLang="ko-KR" sz="800" b="1" dirty="0">
              <a:latin typeface="맑은 고딕" pitchFamily="50" charset="-127"/>
              <a:ea typeface="맑은 고딕" pitchFamily="50" charset="-127"/>
            </a:endParaRPr>
          </a:p>
          <a:p>
            <a:pPr algn="r"/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오류 코드 확인</a:t>
            </a:r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3" name="꺾인 연결선 313">
            <a:extLst>
              <a:ext uri="{FF2B5EF4-FFF2-40B4-BE49-F238E27FC236}">
                <a16:creationId xmlns:a16="http://schemas.microsoft.com/office/drawing/2014/main" id="{1C9A3621-6979-43CD-9EF7-7D126949D26B}"/>
              </a:ext>
            </a:extLst>
          </p:cNvPr>
          <p:cNvCxnSpPr>
            <a:cxnSpLocks/>
            <a:stCxn id="36" idx="3"/>
            <a:endCxn id="34" idx="1"/>
          </p:cNvCxnSpPr>
          <p:nvPr/>
        </p:nvCxnSpPr>
        <p:spPr>
          <a:xfrm>
            <a:off x="5764608" y="2581791"/>
            <a:ext cx="648459" cy="2444539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371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" y="180425"/>
            <a:ext cx="8157117" cy="748245"/>
          </a:xfrm>
        </p:spPr>
        <p:txBody>
          <a:bodyPr/>
          <a:lstStyle/>
          <a:p>
            <a:r>
              <a:rPr lang="ko-KR" altLang="en-US" sz="2400" dirty="0"/>
              <a:t>저장된 블루투스 헤드셋 삭제</a:t>
            </a:r>
            <a:endParaRPr lang="ko-KR" altLang="en-US" dirty="0"/>
          </a:p>
        </p:txBody>
      </p:sp>
      <p:sp>
        <p:nvSpPr>
          <p:cNvPr id="6146" name="AutoShape 2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1" name="Title 2"/>
          <p:cNvSpPr txBox="1">
            <a:spLocks/>
          </p:cNvSpPr>
          <p:nvPr/>
        </p:nvSpPr>
        <p:spPr bwMode="auto">
          <a:xfrm>
            <a:off x="7286644" y="180425"/>
            <a:ext cx="1857388" cy="74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r" defTabSz="40005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rPr>
              <a:t>[LCD]</a:t>
            </a: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iPECS" panose="020B0603000000000000" pitchFamily="50" charset="-127"/>
              <a:ea typeface="iPECS" panose="020B0603000000000000" pitchFamily="50" charset="-127"/>
              <a:cs typeface="iPECS" panose="020B0603000000000000" pitchFamily="50" charset="-127"/>
            </a:endParaRPr>
          </a:p>
        </p:txBody>
      </p:sp>
      <p:pic>
        <p:nvPicPr>
          <p:cNvPr id="36" name="Picture 2" descr="C:\Users\Goo\Pictures\Bluetooth\sip_kor_saved_list_to_delete_mod.bmp">
            <a:extLst>
              <a:ext uri="{FF2B5EF4-FFF2-40B4-BE49-F238E27FC236}">
                <a16:creationId xmlns:a16="http://schemas.microsoft.com/office/drawing/2014/main" id="{E9F56A3D-5558-4551-A12D-538C83892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2654" y="1016607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40" name="Picture 5" descr="C:\Users\Goo\Pictures\Bluetooth\sip_kor_fail.bmp">
            <a:extLst>
              <a:ext uri="{FF2B5EF4-FFF2-40B4-BE49-F238E27FC236}">
                <a16:creationId xmlns:a16="http://schemas.microsoft.com/office/drawing/2014/main" id="{DACAD7BC-35DA-4A86-80DF-23A3798ADC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6891" y="4410726"/>
            <a:ext cx="2172707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41" name="Picture 2" descr="C:\Users\Goo\Pictures\Bluetooth\sip_kor_disconnecting.bmp">
            <a:extLst>
              <a:ext uri="{FF2B5EF4-FFF2-40B4-BE49-F238E27FC236}">
                <a16:creationId xmlns:a16="http://schemas.microsoft.com/office/drawing/2014/main" id="{F77CCA22-1452-485D-96D4-5E0E17F20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9547" y="1966185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42" name="Picture 2" descr="C:\Users\Goo\Pictures\Bluetooth\sip_kor_saved_list_mod.bmp">
            <a:extLst>
              <a:ext uri="{FF2B5EF4-FFF2-40B4-BE49-F238E27FC236}">
                <a16:creationId xmlns:a16="http://schemas.microsoft.com/office/drawing/2014/main" id="{94A670AA-BA1C-47A9-8B18-27FACEAD3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11178" y="2743971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43" name="꺾인 연결선 313">
            <a:extLst>
              <a:ext uri="{FF2B5EF4-FFF2-40B4-BE49-F238E27FC236}">
                <a16:creationId xmlns:a16="http://schemas.microsoft.com/office/drawing/2014/main" id="{1E3718FE-03B6-49C4-8DEC-A37000B3A9CE}"/>
              </a:ext>
            </a:extLst>
          </p:cNvPr>
          <p:cNvCxnSpPr>
            <a:cxnSpLocks/>
            <a:stCxn id="45" idx="2"/>
            <a:endCxn id="41" idx="1"/>
          </p:cNvCxnSpPr>
          <p:nvPr/>
        </p:nvCxnSpPr>
        <p:spPr>
          <a:xfrm rot="16200000" flipH="1">
            <a:off x="2085021" y="1087259"/>
            <a:ext cx="336726" cy="2652325"/>
          </a:xfrm>
          <a:prstGeom prst="bentConnector2">
            <a:avLst/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D79C8D3-020D-4A1E-9D0B-9D9D89C5EBC8}"/>
              </a:ext>
            </a:extLst>
          </p:cNvPr>
          <p:cNvSpPr txBox="1"/>
          <p:nvPr/>
        </p:nvSpPr>
        <p:spPr>
          <a:xfrm>
            <a:off x="440952" y="816771"/>
            <a:ext cx="3004149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 dirty="0">
                <a:latin typeface="맑은 고딕"/>
                <a:ea typeface="맑은 고딕"/>
              </a:rPr>
              <a:t>1. </a:t>
            </a:r>
            <a:r>
              <a:rPr lang="ko-KR" altLang="en-US" sz="800" b="1" dirty="0">
                <a:latin typeface="맑은 고딕"/>
                <a:ea typeface="맑은 고딕"/>
              </a:rPr>
              <a:t>저장된 </a:t>
            </a:r>
            <a:r>
              <a:rPr lang="ko-KR" altLang="en-US" sz="800" b="1" dirty="0" err="1">
                <a:latin typeface="맑은 고딕"/>
                <a:ea typeface="맑은 고딕"/>
              </a:rPr>
              <a:t>블루투스</a:t>
            </a:r>
            <a:r>
              <a:rPr lang="ko-KR" altLang="en-US" sz="800" b="1" dirty="0">
                <a:latin typeface="맑은 고딕"/>
                <a:ea typeface="맑은 고딕"/>
              </a:rPr>
              <a:t> </a:t>
            </a:r>
            <a:r>
              <a:rPr lang="ko-KR" altLang="en-US" sz="800" b="1" dirty="0" err="1">
                <a:latin typeface="맑은 고딕"/>
                <a:ea typeface="맑은 고딕"/>
              </a:rPr>
              <a:t>헤드셋을</a:t>
            </a:r>
            <a:r>
              <a:rPr lang="ko-KR" altLang="en-US" sz="800" b="1" dirty="0">
                <a:latin typeface="맑은 고딕"/>
                <a:ea typeface="맑은 고딕"/>
              </a:rPr>
              <a:t> 선택하고 </a:t>
            </a:r>
            <a:r>
              <a:rPr lang="en-US" altLang="ko-KR" sz="800" b="1" dirty="0">
                <a:latin typeface="맑은 고딕"/>
                <a:ea typeface="맑은 고딕"/>
              </a:rPr>
              <a:t>“</a:t>
            </a:r>
            <a:r>
              <a:rPr lang="ko-KR" altLang="en-US" sz="800" b="1" dirty="0">
                <a:latin typeface="맑은 고딕"/>
                <a:ea typeface="맑은 고딕"/>
              </a:rPr>
              <a:t>삭제</a:t>
            </a:r>
            <a:r>
              <a:rPr lang="en-US" altLang="ko-KR" sz="800" b="1" dirty="0">
                <a:latin typeface="맑은 고딕"/>
                <a:ea typeface="맑은 고딕"/>
              </a:rPr>
              <a:t>” </a:t>
            </a:r>
            <a:r>
              <a:rPr lang="ko-KR" altLang="en-US" sz="800" b="1" dirty="0">
                <a:latin typeface="맑은 고딕"/>
                <a:ea typeface="맑은 고딕"/>
              </a:rPr>
              <a:t>누르기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5" name="모서리가 둥근 직사각형 39">
            <a:extLst>
              <a:ext uri="{FF2B5EF4-FFF2-40B4-BE49-F238E27FC236}">
                <a16:creationId xmlns:a16="http://schemas.microsoft.com/office/drawing/2014/main" id="{935D00C6-1AEC-4514-BEA0-045D55F664A2}"/>
              </a:ext>
            </a:extLst>
          </p:cNvPr>
          <p:cNvSpPr/>
          <p:nvPr/>
        </p:nvSpPr>
        <p:spPr>
          <a:xfrm>
            <a:off x="712908" y="2102183"/>
            <a:ext cx="428628" cy="14287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46" name="꺾인 연결선 313">
            <a:extLst>
              <a:ext uri="{FF2B5EF4-FFF2-40B4-BE49-F238E27FC236}">
                <a16:creationId xmlns:a16="http://schemas.microsoft.com/office/drawing/2014/main" id="{90454C4B-D2EF-4020-A7B6-043829DEBB30}"/>
              </a:ext>
            </a:extLst>
          </p:cNvPr>
          <p:cNvCxnSpPr>
            <a:cxnSpLocks/>
            <a:stCxn id="41" idx="3"/>
            <a:endCxn id="42" idx="1"/>
          </p:cNvCxnSpPr>
          <p:nvPr/>
        </p:nvCxnSpPr>
        <p:spPr>
          <a:xfrm>
            <a:off x="5752253" y="2581785"/>
            <a:ext cx="658925" cy="777786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94E1DC2F-D00C-4D51-BA4A-CF04600D7853}"/>
              </a:ext>
            </a:extLst>
          </p:cNvPr>
          <p:cNvSpPr txBox="1"/>
          <p:nvPr/>
        </p:nvSpPr>
        <p:spPr>
          <a:xfrm>
            <a:off x="3721170" y="1763527"/>
            <a:ext cx="20717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삭제 중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1364B2-9780-4789-B6BF-5EECDDA2F145}"/>
              </a:ext>
            </a:extLst>
          </p:cNvPr>
          <p:cNvSpPr txBox="1"/>
          <p:nvPr/>
        </p:nvSpPr>
        <p:spPr>
          <a:xfrm>
            <a:off x="6526565" y="2542390"/>
            <a:ext cx="20717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삭제 됨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3AA0029-08A1-401B-831D-474F6229D53C}"/>
              </a:ext>
            </a:extLst>
          </p:cNvPr>
          <p:cNvSpPr txBox="1"/>
          <p:nvPr/>
        </p:nvSpPr>
        <p:spPr>
          <a:xfrm>
            <a:off x="7030111" y="4061224"/>
            <a:ext cx="1571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삭제 실패</a:t>
            </a:r>
            <a:endParaRPr lang="en-US" altLang="ko-KR" sz="800" b="1" dirty="0">
              <a:latin typeface="맑은 고딕" pitchFamily="50" charset="-127"/>
              <a:ea typeface="맑은 고딕" pitchFamily="50" charset="-127"/>
            </a:endParaRPr>
          </a:p>
          <a:p>
            <a:pPr algn="r"/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오류 코드 확인</a:t>
            </a:r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53" name="꺾인 연결선 313">
            <a:extLst>
              <a:ext uri="{FF2B5EF4-FFF2-40B4-BE49-F238E27FC236}">
                <a16:creationId xmlns:a16="http://schemas.microsoft.com/office/drawing/2014/main" id="{C0F1800F-525F-47B1-B8CC-03CA084B96A7}"/>
              </a:ext>
            </a:extLst>
          </p:cNvPr>
          <p:cNvCxnSpPr>
            <a:cxnSpLocks/>
            <a:stCxn id="41" idx="3"/>
            <a:endCxn id="40" idx="1"/>
          </p:cNvCxnSpPr>
          <p:nvPr/>
        </p:nvCxnSpPr>
        <p:spPr>
          <a:xfrm>
            <a:off x="5752253" y="2581785"/>
            <a:ext cx="654638" cy="2444541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371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" y="180425"/>
            <a:ext cx="8157117" cy="748245"/>
          </a:xfrm>
        </p:spPr>
        <p:txBody>
          <a:bodyPr/>
          <a:lstStyle/>
          <a:p>
            <a:r>
              <a:rPr lang="ko-KR" altLang="en-US" sz="2400" dirty="0"/>
              <a:t>블루투스 끄기</a:t>
            </a:r>
            <a:endParaRPr lang="ko-KR" altLang="en-US" dirty="0"/>
          </a:p>
        </p:txBody>
      </p:sp>
      <p:sp>
        <p:nvSpPr>
          <p:cNvPr id="6146" name="AutoShape 2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1" name="Title 2"/>
          <p:cNvSpPr txBox="1">
            <a:spLocks/>
          </p:cNvSpPr>
          <p:nvPr/>
        </p:nvSpPr>
        <p:spPr bwMode="auto">
          <a:xfrm>
            <a:off x="7286644" y="180425"/>
            <a:ext cx="1857388" cy="74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r" defTabSz="40005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rPr>
              <a:t>[LCD]</a:t>
            </a: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iPECS" panose="020B0603000000000000" pitchFamily="50" charset="-127"/>
              <a:ea typeface="iPECS" panose="020B0603000000000000" pitchFamily="50" charset="-127"/>
              <a:cs typeface="iPECS" panose="020B0603000000000000" pitchFamily="50" charset="-127"/>
            </a:endParaRPr>
          </a:p>
        </p:txBody>
      </p:sp>
      <p:pic>
        <p:nvPicPr>
          <p:cNvPr id="18" name="Picture 2" descr="C:\Users\Goo\Pictures\Bluetooth\sip_kor_off.bmp">
            <a:extLst>
              <a:ext uri="{FF2B5EF4-FFF2-40B4-BE49-F238E27FC236}">
                <a16:creationId xmlns:a16="http://schemas.microsoft.com/office/drawing/2014/main" id="{142DEC33-BC66-46E8-B01B-8653FBA51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9279" y="2745332"/>
            <a:ext cx="2140942" cy="1213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9" name="Picture 3" descr="C:\Users\Goo\Pictures\Bluetooth\sip_kor_wait.bmp">
            <a:extLst>
              <a:ext uri="{FF2B5EF4-FFF2-40B4-BE49-F238E27FC236}">
                <a16:creationId xmlns:a16="http://schemas.microsoft.com/office/drawing/2014/main" id="{AB69E585-F40A-45CB-8D76-C66C99457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4943" y="1959255"/>
            <a:ext cx="2140942" cy="1213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0" name="Picture 4" descr="C:\Users\Goo\Pictures\Bluetooth\sip_kor_connected_list_one.bmp">
            <a:extLst>
              <a:ext uri="{FF2B5EF4-FFF2-40B4-BE49-F238E27FC236}">
                <a16:creationId xmlns:a16="http://schemas.microsoft.com/office/drawing/2014/main" id="{62A8EFBC-9AC1-4DC9-8739-BC3644CA5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9827" y="1020570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21" name="꺾인 연결선 313">
            <a:extLst>
              <a:ext uri="{FF2B5EF4-FFF2-40B4-BE49-F238E27FC236}">
                <a16:creationId xmlns:a16="http://schemas.microsoft.com/office/drawing/2014/main" id="{F8221332-D284-4AF9-B955-4830654C4994}"/>
              </a:ext>
            </a:extLst>
          </p:cNvPr>
          <p:cNvCxnSpPr>
            <a:stCxn id="25" idx="2"/>
            <a:endCxn id="19" idx="1"/>
          </p:cNvCxnSpPr>
          <p:nvPr/>
        </p:nvCxnSpPr>
        <p:spPr>
          <a:xfrm rot="16200000" flipH="1">
            <a:off x="2785510" y="1776422"/>
            <a:ext cx="314618" cy="1264247"/>
          </a:xfrm>
          <a:prstGeom prst="bentConnector2">
            <a:avLst/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910B183E-F0C0-4168-B00B-E665BB0C1C27}"/>
              </a:ext>
            </a:extLst>
          </p:cNvPr>
          <p:cNvSpPr txBox="1"/>
          <p:nvPr/>
        </p:nvSpPr>
        <p:spPr>
          <a:xfrm>
            <a:off x="453308" y="812923"/>
            <a:ext cx="20717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1-1. “</a:t>
            </a:r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끄기</a:t>
            </a:r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” </a:t>
            </a:r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누르기</a:t>
            </a:r>
          </a:p>
        </p:txBody>
      </p:sp>
      <p:sp>
        <p:nvSpPr>
          <p:cNvPr id="25" name="모서리가 둥근 직사각형 39">
            <a:extLst>
              <a:ext uri="{FF2B5EF4-FFF2-40B4-BE49-F238E27FC236}">
                <a16:creationId xmlns:a16="http://schemas.microsoft.com/office/drawing/2014/main" id="{3F32DE51-4B41-40C7-A30A-DE74011B736C}"/>
              </a:ext>
            </a:extLst>
          </p:cNvPr>
          <p:cNvSpPr/>
          <p:nvPr/>
        </p:nvSpPr>
        <p:spPr>
          <a:xfrm>
            <a:off x="2096382" y="2108361"/>
            <a:ext cx="428628" cy="14287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6" name="꺾인 연결선 313">
            <a:extLst>
              <a:ext uri="{FF2B5EF4-FFF2-40B4-BE49-F238E27FC236}">
                <a16:creationId xmlns:a16="http://schemas.microsoft.com/office/drawing/2014/main" id="{93031F74-11A1-42C9-9F40-EFB222EBB723}"/>
              </a:ext>
            </a:extLst>
          </p:cNvPr>
          <p:cNvCxnSpPr>
            <a:cxnSpLocks/>
            <a:stCxn id="19" idx="3"/>
            <a:endCxn id="18" idx="1"/>
          </p:cNvCxnSpPr>
          <p:nvPr/>
        </p:nvCxnSpPr>
        <p:spPr>
          <a:xfrm>
            <a:off x="5715885" y="2565855"/>
            <a:ext cx="703394" cy="786077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371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259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Contents</a:t>
            </a:r>
            <a:endParaRPr lang="ko-KR" alt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832101" y="428604"/>
            <a:ext cx="3844001" cy="4599785"/>
          </a:xfr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dirty="0">
                <a:latin typeface="+mj-lt"/>
                <a:ea typeface="iPECS" pitchFamily="50" charset="-127"/>
                <a:cs typeface="iPECS" pitchFamily="50" charset="-127"/>
              </a:rPr>
              <a:t>소개</a:t>
            </a:r>
            <a:endParaRPr lang="en-US" altLang="ko-KR" sz="1600" dirty="0">
              <a:latin typeface="+mj-lt"/>
              <a:ea typeface="iPECS" pitchFamily="50" charset="-127"/>
              <a:cs typeface="iPECS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600" dirty="0">
                <a:latin typeface="+mj-lt"/>
                <a:ea typeface="iPECS" pitchFamily="50" charset="-127"/>
                <a:cs typeface="iPECS" pitchFamily="50" charset="-127"/>
              </a:rPr>
              <a:t>LCD </a:t>
            </a:r>
            <a:r>
              <a:rPr lang="ko-KR" altLang="en-US" sz="1600" dirty="0">
                <a:latin typeface="+mj-lt"/>
                <a:ea typeface="iPECS" pitchFamily="50" charset="-127"/>
                <a:cs typeface="iPECS" pitchFamily="50" charset="-127"/>
              </a:rPr>
              <a:t>메뉴</a:t>
            </a:r>
            <a:endParaRPr lang="en-US" altLang="ko-KR" sz="1600" dirty="0">
              <a:latin typeface="+mj-lt"/>
              <a:ea typeface="iPECS" pitchFamily="50" charset="-127"/>
              <a:cs typeface="iPECS" pitchFamily="50" charset="-127"/>
            </a:endParaRPr>
          </a:p>
          <a:p>
            <a:pPr marL="347345" lvl="1" indent="-19240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/>
              <a:t>소프트 버튼과 블루투스 상태 아이콘</a:t>
            </a:r>
            <a:endParaRPr lang="en-US" altLang="ko-KR" sz="1600" dirty="0">
              <a:latin typeface="iPECS" pitchFamily="50" charset="-127"/>
              <a:ea typeface="iPECS"/>
              <a:cs typeface="iPECS" pitchFamily="50" charset="-127"/>
            </a:endParaRPr>
          </a:p>
          <a:p>
            <a:pPr marL="347345" lvl="1" indent="-19240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iPECS" pitchFamily="50" charset="-127"/>
                <a:ea typeface="iPECS"/>
                <a:cs typeface="iPECS" pitchFamily="50" charset="-127"/>
              </a:rPr>
              <a:t>블루투스 설정</a:t>
            </a:r>
            <a:endParaRPr lang="en-US" altLang="ko-KR" sz="1600" dirty="0">
              <a:latin typeface="iPECS" pitchFamily="50" charset="-127"/>
              <a:ea typeface="iPECS"/>
              <a:cs typeface="iPECS" pitchFamily="50" charset="-127"/>
            </a:endParaRPr>
          </a:p>
          <a:p>
            <a:pPr marL="347345" lvl="1" indent="-19240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iPECS" pitchFamily="50" charset="-127"/>
                <a:ea typeface="iPECS"/>
                <a:cs typeface="iPECS" pitchFamily="50" charset="-127"/>
              </a:rPr>
              <a:t>블루투스 켜기 </a:t>
            </a:r>
            <a:r>
              <a:rPr lang="en-US" altLang="ko-KR" sz="1600" dirty="0">
                <a:latin typeface="iPECS" pitchFamily="50" charset="-127"/>
                <a:ea typeface="iPECS"/>
                <a:cs typeface="iPECS" pitchFamily="50" charset="-127"/>
              </a:rPr>
              <a:t>/ </a:t>
            </a:r>
            <a:r>
              <a:rPr lang="ko-KR" altLang="en-US" sz="1600" dirty="0">
                <a:latin typeface="iPECS" pitchFamily="50" charset="-127"/>
                <a:ea typeface="iPECS"/>
                <a:cs typeface="iPECS" pitchFamily="50" charset="-127"/>
              </a:rPr>
              <a:t>검색</a:t>
            </a:r>
            <a:endParaRPr lang="en-US" altLang="ko-KR" sz="1600" dirty="0">
              <a:latin typeface="iPECS" pitchFamily="50" charset="-127"/>
              <a:ea typeface="iPECS"/>
              <a:cs typeface="iPECS" pitchFamily="50" charset="-127"/>
            </a:endParaRPr>
          </a:p>
          <a:p>
            <a:pPr marL="347345" lvl="1" indent="-19240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iPECS" pitchFamily="50" charset="-127"/>
                <a:ea typeface="iPECS"/>
                <a:cs typeface="iPECS" pitchFamily="50" charset="-127"/>
              </a:rPr>
              <a:t>검색된 블루투스 헤드셋 연결</a:t>
            </a:r>
            <a:endParaRPr lang="en-US" altLang="ko-KR" sz="1600" dirty="0">
              <a:latin typeface="iPECS" pitchFamily="50" charset="-127"/>
              <a:ea typeface="iPECS"/>
              <a:cs typeface="iPECS" pitchFamily="50" charset="-127"/>
            </a:endParaRPr>
          </a:p>
          <a:p>
            <a:pPr marL="347345" lvl="1" indent="-19240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iPECS" pitchFamily="50" charset="-127"/>
                <a:ea typeface="iPECS"/>
                <a:cs typeface="iPECS" pitchFamily="50" charset="-127"/>
              </a:rPr>
              <a:t>저장된 블루투스 헤드셋 연결</a:t>
            </a:r>
            <a:endParaRPr lang="en-US" altLang="ko-KR" sz="1600" dirty="0">
              <a:latin typeface="iPECS" pitchFamily="50" charset="-127"/>
              <a:ea typeface="iPECS"/>
              <a:cs typeface="iPECS" pitchFamily="50" charset="-127"/>
            </a:endParaRPr>
          </a:p>
          <a:p>
            <a:pPr marL="347345" lvl="1" indent="-19240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iPECS" pitchFamily="50" charset="-127"/>
                <a:ea typeface="iPECS"/>
                <a:cs typeface="iPECS" pitchFamily="50" charset="-127"/>
              </a:rPr>
              <a:t>연결된 블루투스 헤드셋 연결해제</a:t>
            </a:r>
            <a:endParaRPr lang="en-US" altLang="ko-KR" sz="1600" dirty="0">
              <a:latin typeface="iPECS" pitchFamily="50" charset="-127"/>
              <a:ea typeface="iPECS"/>
              <a:cs typeface="iPECS" pitchFamily="50" charset="-127"/>
            </a:endParaRPr>
          </a:p>
          <a:p>
            <a:pPr marL="347345" lvl="1" indent="-19240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iPECS" pitchFamily="50" charset="-127"/>
                <a:ea typeface="iPECS"/>
                <a:cs typeface="iPECS" pitchFamily="50" charset="-127"/>
              </a:rPr>
              <a:t>연결된 블루투스 헤드셋 삭제</a:t>
            </a:r>
            <a:endParaRPr lang="en-US" altLang="ko-KR" sz="1600" dirty="0">
              <a:latin typeface="iPECS" pitchFamily="50" charset="-127"/>
              <a:ea typeface="iPECS"/>
              <a:cs typeface="iPECS" pitchFamily="50" charset="-127"/>
            </a:endParaRPr>
          </a:p>
          <a:p>
            <a:pPr marL="347345" lvl="1" indent="-19240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iPECS" pitchFamily="50" charset="-127"/>
                <a:ea typeface="iPECS"/>
                <a:cs typeface="iPECS" pitchFamily="50" charset="-127"/>
              </a:rPr>
              <a:t>저장된 블루투스 헤드셋 삭제</a:t>
            </a:r>
            <a:endParaRPr lang="en-US" altLang="ko-KR" sz="1600" dirty="0">
              <a:latin typeface="iPECS" pitchFamily="50" charset="-127"/>
              <a:ea typeface="iPECS"/>
              <a:cs typeface="iPECS" pitchFamily="50" charset="-127"/>
            </a:endParaRPr>
          </a:p>
          <a:p>
            <a:pPr marL="347345" lvl="1" indent="-192405">
              <a:lnSpc>
                <a:spcPct val="150000"/>
              </a:lnSpc>
              <a:buFont typeface="Arial" pitchFamily="34" charset="0"/>
              <a:buChar char="•"/>
            </a:pPr>
            <a:r>
              <a:rPr lang="ko-KR" altLang="en-US" sz="1600" dirty="0">
                <a:latin typeface="iPECS" pitchFamily="50" charset="-127"/>
                <a:ea typeface="iPECS"/>
                <a:cs typeface="iPECS" pitchFamily="50" charset="-127"/>
              </a:rPr>
              <a:t>블루투스 끄기</a:t>
            </a:r>
            <a:endParaRPr lang="en-US" altLang="ko-KR" sz="1600" dirty="0">
              <a:latin typeface="iPECS" pitchFamily="50" charset="-127"/>
              <a:ea typeface="iPECS"/>
              <a:cs typeface="iPEC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3662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-32" y="180425"/>
            <a:ext cx="8157117" cy="748245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소개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57158" y="844785"/>
            <a:ext cx="8527350" cy="57584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altLang="ko-KR" sz="1200" dirty="0">
                <a:latin typeface="+mn-ea"/>
                <a:ea typeface="+mn-ea"/>
                <a:cs typeface="Arial"/>
              </a:rPr>
              <a:t>1040i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와 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1050i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에는 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USB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포트가 제공되고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,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블루투스 </a:t>
            </a:r>
            <a:r>
              <a:rPr lang="ko-KR" altLang="en-US" sz="1200" dirty="0" err="1">
                <a:latin typeface="+mn-ea"/>
                <a:ea typeface="+mn-ea"/>
                <a:cs typeface="Arial"/>
              </a:rPr>
              <a:t>동글을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사용하여 블루투스 헤드셋을 사용합니다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.</a:t>
            </a:r>
          </a:p>
          <a:p>
            <a:r>
              <a:rPr lang="ko-KR" altLang="en-US" sz="1200" dirty="0">
                <a:latin typeface="+mn-ea"/>
                <a:ea typeface="+mn-ea"/>
                <a:cs typeface="Arial"/>
              </a:rPr>
              <a:t>블루투스 설정을 위한 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LCD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메뉴를 설명합니다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.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블루투스 설정 메뉴는 블루투스 </a:t>
            </a:r>
            <a:r>
              <a:rPr lang="ko-KR" altLang="en-US" sz="1200" dirty="0" err="1">
                <a:latin typeface="+mn-ea"/>
                <a:ea typeface="+mn-ea"/>
                <a:cs typeface="Arial"/>
              </a:rPr>
              <a:t>동글이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설치된 경우 표시됩니다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.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우선 단말의 후면에 위치한 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USB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포트에 블루투스 </a:t>
            </a:r>
            <a:r>
              <a:rPr lang="ko-KR" altLang="en-US" sz="1200" dirty="0" err="1">
                <a:latin typeface="+mn-ea"/>
                <a:ea typeface="+mn-ea"/>
                <a:cs typeface="Arial"/>
              </a:rPr>
              <a:t>동글을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연결합니다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.</a:t>
            </a:r>
          </a:p>
          <a:p>
            <a:endParaRPr lang="en-US" altLang="ko-KR" sz="600" dirty="0">
              <a:latin typeface="+mn-ea"/>
              <a:ea typeface="+mn-ea"/>
              <a:cs typeface="Arial"/>
            </a:endParaRPr>
          </a:p>
          <a:p>
            <a:r>
              <a:rPr lang="ko-KR" altLang="en-US" sz="1200" dirty="0">
                <a:latin typeface="+mn-ea"/>
                <a:ea typeface="+mn-ea"/>
                <a:cs typeface="Arial"/>
              </a:rPr>
              <a:t>참고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: 1000i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블루투스는 헤드셋 프로파일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(HSP)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만 지원되며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,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헤드셋 버튼은 착신된 링 응답과 통화 종료로만 동작됩니다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.</a:t>
            </a:r>
          </a:p>
          <a:p>
            <a:pPr lvl="1"/>
            <a:endParaRPr lang="en-US" altLang="ko-KR" sz="700" dirty="0">
              <a:latin typeface="+mn-ea"/>
              <a:ea typeface="+mn-ea"/>
              <a:cs typeface="Arial" pitchFamily="34" charset="0"/>
            </a:endParaRPr>
          </a:p>
          <a:p>
            <a:pPr marL="171450" indent="-171450">
              <a:spcBef>
                <a:spcPct val="20000"/>
              </a:spcBef>
              <a:buFont typeface="Wingdings" pitchFamily="2" charset="2"/>
              <a:buChar char="§"/>
            </a:pPr>
            <a:r>
              <a:rPr lang="ko-KR" altLang="en-US" sz="1200" b="1" dirty="0">
                <a:latin typeface="+mn-ea"/>
                <a:ea typeface="+mn-ea"/>
                <a:cs typeface="Arial"/>
              </a:rPr>
              <a:t>지원 단말</a:t>
            </a:r>
          </a:p>
          <a:p>
            <a:pPr marL="299720" indent="-299720">
              <a:spcBef>
                <a:spcPct val="20000"/>
              </a:spcBef>
            </a:pPr>
            <a:r>
              <a:rPr lang="en-US" sz="1200" dirty="0">
                <a:latin typeface="+mn-ea"/>
                <a:ea typeface="+mn-ea"/>
                <a:cs typeface="Arial"/>
              </a:rPr>
              <a:t>    - 1040i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와 </a:t>
            </a:r>
            <a:r>
              <a:rPr lang="en-US" sz="1200" dirty="0">
                <a:latin typeface="+mn-ea"/>
                <a:ea typeface="+mn-ea"/>
                <a:cs typeface="Arial"/>
              </a:rPr>
              <a:t>1050i  ( R2.3.01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이후 버전</a:t>
            </a:r>
            <a:r>
              <a:rPr lang="en-US" sz="1200" dirty="0">
                <a:latin typeface="+mn-ea"/>
                <a:ea typeface="+mn-ea"/>
                <a:cs typeface="Arial"/>
              </a:rPr>
              <a:t> )</a:t>
            </a:r>
          </a:p>
          <a:p>
            <a:pPr marL="299720" indent="-299720">
              <a:spcBef>
                <a:spcPct val="20000"/>
              </a:spcBef>
            </a:pPr>
            <a:endParaRPr lang="en-US" sz="600" dirty="0">
              <a:latin typeface="+mn-ea"/>
              <a:ea typeface="+mn-ea"/>
              <a:cs typeface="Arial"/>
            </a:endParaRPr>
          </a:p>
          <a:p>
            <a:pPr marL="171450" indent="-171450">
              <a:spcBef>
                <a:spcPct val="20000"/>
              </a:spcBef>
              <a:buFont typeface="Wingdings" pitchFamily="2" charset="2"/>
              <a:buChar char="§"/>
            </a:pPr>
            <a:r>
              <a:rPr lang="ko-KR" altLang="en-US" sz="1200" b="1" dirty="0">
                <a:latin typeface="+mn-ea"/>
                <a:ea typeface="+mn-ea"/>
                <a:cs typeface="Arial"/>
              </a:rPr>
              <a:t>사용 가능 블루투스 동글 및 헤드셋</a:t>
            </a:r>
            <a:endParaRPr lang="en-US" sz="1200" b="1" dirty="0">
              <a:latin typeface="+mn-ea"/>
              <a:ea typeface="+mn-ea"/>
              <a:cs typeface="Arial"/>
            </a:endParaRPr>
          </a:p>
          <a:p>
            <a:pPr>
              <a:spcBef>
                <a:spcPct val="20000"/>
              </a:spcBef>
            </a:pPr>
            <a:r>
              <a:rPr lang="en-US" sz="1200" dirty="0">
                <a:latin typeface="+mn-ea"/>
                <a:ea typeface="+mn-ea"/>
                <a:cs typeface="Arial"/>
              </a:rPr>
              <a:t>  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에릭슨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-LG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엔터프라이즈 단말기와 사용 가능한 블루투스 </a:t>
            </a:r>
            <a:r>
              <a:rPr lang="ko-KR" altLang="en-US" sz="1200" dirty="0" err="1">
                <a:latin typeface="+mn-ea"/>
                <a:ea typeface="+mn-ea"/>
                <a:cs typeface="Arial"/>
              </a:rPr>
              <a:t>동글과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헤드셋의 권장 모델입니다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.</a:t>
            </a:r>
          </a:p>
          <a:p>
            <a:pPr>
              <a:spcBef>
                <a:spcPct val="20000"/>
              </a:spcBef>
            </a:pPr>
            <a:endParaRPr lang="en-US" altLang="ko-KR" sz="600" dirty="0">
              <a:latin typeface="+mn-ea"/>
              <a:ea typeface="+mn-ea"/>
              <a:cs typeface="Arial"/>
            </a:endParaRPr>
          </a:p>
          <a:p>
            <a:pPr>
              <a:spcBef>
                <a:spcPct val="20000"/>
              </a:spcBef>
            </a:pPr>
            <a:r>
              <a:rPr lang="en-US" sz="1200" dirty="0">
                <a:latin typeface="+mn-ea"/>
                <a:ea typeface="+mn-ea"/>
                <a:cs typeface="Arial"/>
              </a:rPr>
              <a:t>   </a:t>
            </a:r>
            <a:r>
              <a:rPr lang="ko-KR" altLang="en-US" sz="1200" b="1" u="sng" dirty="0">
                <a:latin typeface="+mn-ea"/>
                <a:ea typeface="+mn-ea"/>
                <a:cs typeface="Arial"/>
              </a:rPr>
              <a:t>블루투스 동글</a:t>
            </a:r>
            <a:r>
              <a:rPr lang="en-US" sz="1200" u="sng" dirty="0">
                <a:latin typeface="+mn-ea"/>
                <a:ea typeface="+mn-ea"/>
                <a:cs typeface="Arial"/>
              </a:rPr>
              <a:t> (</a:t>
            </a:r>
            <a:r>
              <a:rPr lang="en-US" sz="1200" dirty="0">
                <a:latin typeface="+mn-ea"/>
                <a:ea typeface="+mn-ea"/>
                <a:cs typeface="Arial"/>
              </a:rPr>
              <a:t>CSR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칩셋을 사용하는 블루투스 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4.0 </a:t>
            </a:r>
            <a:r>
              <a:rPr lang="ko-KR" altLang="en-US" sz="1200" dirty="0" err="1">
                <a:latin typeface="+mn-ea"/>
                <a:ea typeface="+mn-ea"/>
                <a:cs typeface="Arial"/>
              </a:rPr>
              <a:t>동글만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호환 가능함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)</a:t>
            </a:r>
            <a:endParaRPr lang="en-US" dirty="0">
              <a:latin typeface="+mn-ea"/>
              <a:ea typeface="+mn-ea"/>
              <a:cs typeface="Arial"/>
            </a:endParaRPr>
          </a:p>
          <a:p>
            <a:pPr>
              <a:spcBef>
                <a:spcPct val="20000"/>
              </a:spcBef>
            </a:pPr>
            <a:r>
              <a:rPr lang="en-US" sz="1200" dirty="0">
                <a:latin typeface="+mn-ea"/>
                <a:ea typeface="+mn-ea"/>
                <a:cs typeface="Arial"/>
              </a:rPr>
              <a:t>   - ASUS USB-BT400 USB Adapter (Bluetooth 4.0 USB Adapter)</a:t>
            </a:r>
          </a:p>
          <a:p>
            <a:pPr>
              <a:spcBef>
                <a:spcPct val="20000"/>
              </a:spcBef>
            </a:pPr>
            <a:r>
              <a:rPr lang="en-US" sz="1200" dirty="0">
                <a:latin typeface="+mn-ea"/>
                <a:ea typeface="+mn-ea"/>
                <a:cs typeface="Arial"/>
              </a:rPr>
              <a:t>   - TP-LINK UB400 (Bluetooth 4.0)</a:t>
            </a:r>
          </a:p>
          <a:p>
            <a:pPr>
              <a:spcBef>
                <a:spcPct val="20000"/>
              </a:spcBef>
            </a:pPr>
            <a:r>
              <a:rPr lang="en-US" sz="1200" dirty="0">
                <a:latin typeface="+mn-ea"/>
                <a:ea typeface="+mn-ea"/>
                <a:cs typeface="Arial"/>
              </a:rPr>
              <a:t>   - UGREEN USB Bluetooth 4.0 Adapter (Chip model : CSR8510)</a:t>
            </a:r>
          </a:p>
          <a:p>
            <a:pPr>
              <a:spcBef>
                <a:spcPct val="20000"/>
              </a:spcBef>
            </a:pPr>
            <a:endParaRPr lang="en-US" sz="700" dirty="0">
              <a:latin typeface="+mn-ea"/>
              <a:ea typeface="+mn-ea"/>
              <a:cs typeface="Arial"/>
            </a:endParaRPr>
          </a:p>
          <a:p>
            <a:pPr marL="299720" indent="-299720">
              <a:spcBef>
                <a:spcPct val="20000"/>
              </a:spcBef>
            </a:pPr>
            <a:r>
              <a:rPr lang="en-US" sz="1200" dirty="0">
                <a:latin typeface="+mn-ea"/>
                <a:ea typeface="+mn-ea"/>
                <a:cs typeface="Arial"/>
              </a:rPr>
              <a:t>   </a:t>
            </a:r>
            <a:r>
              <a:rPr lang="ko-KR" altLang="en-US" sz="1200" b="1" u="sng" dirty="0">
                <a:latin typeface="+mn-ea"/>
                <a:ea typeface="+mn-ea"/>
                <a:cs typeface="Arial"/>
              </a:rPr>
              <a:t>블루투스 헤드셋</a:t>
            </a:r>
            <a:endParaRPr lang="en-US" sz="1200" b="1" u="sng" dirty="0">
              <a:latin typeface="+mn-ea"/>
              <a:ea typeface="+mn-ea"/>
              <a:cs typeface="Arial"/>
            </a:endParaRPr>
          </a:p>
          <a:p>
            <a:pPr marL="299720" indent="-299720">
              <a:spcBef>
                <a:spcPct val="20000"/>
              </a:spcBef>
            </a:pPr>
            <a:r>
              <a:rPr lang="en-US" sz="1200" dirty="0">
                <a:latin typeface="+mn-ea"/>
                <a:ea typeface="+mn-ea"/>
                <a:cs typeface="Arial"/>
              </a:rPr>
              <a:t>   - Plantronics PLT E100 Series</a:t>
            </a:r>
          </a:p>
          <a:p>
            <a:pPr marL="299720" indent="-299720">
              <a:spcBef>
                <a:spcPct val="20000"/>
              </a:spcBef>
            </a:pPr>
            <a:r>
              <a:rPr lang="en-US" sz="1200" dirty="0">
                <a:latin typeface="+mn-ea"/>
                <a:ea typeface="+mn-ea"/>
                <a:cs typeface="Arial"/>
              </a:rPr>
              <a:t>   - Jabra STEEL a1.17.0</a:t>
            </a:r>
          </a:p>
          <a:p>
            <a:pPr marL="299720" indent="-299720">
              <a:spcBef>
                <a:spcPct val="20000"/>
              </a:spcBef>
            </a:pPr>
            <a:r>
              <a:rPr lang="en-US" sz="1200" dirty="0">
                <a:latin typeface="+mn-ea"/>
                <a:ea typeface="+mn-ea"/>
                <a:cs typeface="Arial"/>
              </a:rPr>
              <a:t>   - Jabra Evolve 75e</a:t>
            </a:r>
          </a:p>
          <a:p>
            <a:pPr marL="299720" indent="-299720">
              <a:spcBef>
                <a:spcPct val="20000"/>
              </a:spcBef>
            </a:pPr>
            <a:r>
              <a:rPr lang="en-US" altLang="ko-KR" sz="1200" dirty="0">
                <a:latin typeface="+mn-ea"/>
                <a:ea typeface="+mn-ea"/>
                <a:cs typeface="Arial"/>
              </a:rPr>
              <a:t>   - Apple </a:t>
            </a:r>
            <a:r>
              <a:rPr lang="en-US" altLang="ko-KR" sz="1200" dirty="0" err="1">
                <a:latin typeface="+mn-ea"/>
                <a:ea typeface="+mn-ea"/>
                <a:cs typeface="Arial"/>
              </a:rPr>
              <a:t>AirPods</a:t>
            </a:r>
            <a:endParaRPr lang="en-US" altLang="ko-KR" sz="1200" dirty="0">
              <a:latin typeface="+mn-ea"/>
              <a:ea typeface="+mn-ea"/>
              <a:cs typeface="Arial"/>
            </a:endParaRPr>
          </a:p>
          <a:p>
            <a:pPr marL="299720" indent="-299720">
              <a:spcBef>
                <a:spcPct val="20000"/>
              </a:spcBef>
            </a:pPr>
            <a:r>
              <a:rPr lang="en-US" altLang="ko-KR" sz="1200" dirty="0">
                <a:latin typeface="+mn-ea"/>
                <a:ea typeface="+mn-ea"/>
                <a:cs typeface="Arial"/>
              </a:rPr>
              <a:t>   - Galaxy Buds</a:t>
            </a:r>
          </a:p>
          <a:p>
            <a:pPr marL="299720" indent="-299720">
              <a:spcBef>
                <a:spcPct val="20000"/>
              </a:spcBef>
            </a:pPr>
            <a:endParaRPr lang="en-US" altLang="ko-KR" sz="700" dirty="0">
              <a:latin typeface="+mn-ea"/>
              <a:ea typeface="+mn-ea"/>
              <a:cs typeface="Arial"/>
            </a:endParaRPr>
          </a:p>
          <a:p>
            <a:r>
              <a:rPr lang="ko-KR" altLang="en-US" sz="1200" b="1" u="sng" dirty="0">
                <a:latin typeface="+mn-ea"/>
                <a:ea typeface="+mn-ea"/>
                <a:cs typeface="Arial"/>
              </a:rPr>
              <a:t>주의</a:t>
            </a:r>
            <a:endParaRPr lang="en-US" altLang="ko-KR" sz="1200" b="1" u="sng" dirty="0">
              <a:latin typeface="+mn-ea"/>
              <a:ea typeface="+mn-ea"/>
              <a:cs typeface="Arial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+mn-ea"/>
                <a:ea typeface="+mn-ea"/>
                <a:cs typeface="Arial"/>
              </a:rPr>
              <a:t>에릭슨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-LG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엔터프라이즈는 권장 모델 이외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,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다른 블루투스 </a:t>
            </a:r>
            <a:r>
              <a:rPr lang="ko-KR" altLang="en-US" sz="1200" dirty="0" err="1">
                <a:latin typeface="+mn-ea"/>
                <a:ea typeface="+mn-ea"/>
                <a:cs typeface="Arial"/>
              </a:rPr>
              <a:t>동글과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헤드셋은 동작 및 품질을 보증할 수 없습니다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. 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+mn-ea"/>
                <a:ea typeface="+mn-ea"/>
                <a:cs typeface="Arial"/>
              </a:rPr>
              <a:t>권장 모델은 에릭슨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-LG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엔터프라이즈의 호환성 테스트를 통해 추가하거나 변경할 수 있습니다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>
                <a:latin typeface="+mn-ea"/>
                <a:ea typeface="+mn-ea"/>
                <a:cs typeface="Arial"/>
              </a:rPr>
              <a:t>블루투스 </a:t>
            </a:r>
            <a:r>
              <a:rPr lang="ko-KR" altLang="en-US" sz="1200" dirty="0" err="1">
                <a:latin typeface="+mn-ea"/>
                <a:ea typeface="+mn-ea"/>
                <a:cs typeface="Arial"/>
              </a:rPr>
              <a:t>동글과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Wi-Fi </a:t>
            </a:r>
            <a:r>
              <a:rPr lang="ko-KR" altLang="en-US" sz="1200" dirty="0" err="1">
                <a:latin typeface="+mn-ea"/>
                <a:ea typeface="+mn-ea"/>
                <a:cs typeface="Arial"/>
              </a:rPr>
              <a:t>동글은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동시 사용할 수 없습니다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. USB 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포트에는 반드시 하나의 </a:t>
            </a:r>
            <a:r>
              <a:rPr lang="ko-KR" altLang="en-US" sz="1200" dirty="0" err="1">
                <a:latin typeface="+mn-ea"/>
                <a:ea typeface="+mn-ea"/>
                <a:cs typeface="Arial"/>
              </a:rPr>
              <a:t>동글만</a:t>
            </a:r>
            <a:r>
              <a:rPr lang="ko-KR" altLang="en-US" sz="1200" dirty="0">
                <a:latin typeface="+mn-ea"/>
                <a:ea typeface="+mn-ea"/>
                <a:cs typeface="Arial"/>
              </a:rPr>
              <a:t> 연결해야 합니다</a:t>
            </a:r>
            <a:r>
              <a:rPr lang="en-US" altLang="ko-KR" sz="1200" dirty="0">
                <a:latin typeface="+mn-ea"/>
                <a:ea typeface="+mn-ea"/>
                <a:cs typeface="Arial"/>
              </a:rPr>
              <a:t>.</a:t>
            </a:r>
          </a:p>
          <a:p>
            <a:pPr marL="299720" indent="-299720">
              <a:spcBef>
                <a:spcPct val="20000"/>
              </a:spcBef>
            </a:pPr>
            <a:endParaRPr lang="en-US" altLang="ko-KR" sz="1200" dirty="0">
              <a:latin typeface="+mn-ea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5">
            <a:extLst>
              <a:ext uri="{FF2B5EF4-FFF2-40B4-BE49-F238E27FC236}">
                <a16:creationId xmlns:a16="http://schemas.microsoft.com/office/drawing/2014/main" id="{59241014-E51E-421D-89EC-56B92012D7B5}"/>
              </a:ext>
            </a:extLst>
          </p:cNvPr>
          <p:cNvSpPr/>
          <p:nvPr/>
        </p:nvSpPr>
        <p:spPr>
          <a:xfrm>
            <a:off x="0" y="0"/>
            <a:ext cx="9144000" cy="4738401"/>
          </a:xfrm>
          <a:prstGeom prst="rect">
            <a:avLst/>
          </a:prstGeom>
          <a:solidFill>
            <a:srgbClr val="64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그림 개체 틀 2">
            <a:extLst>
              <a:ext uri="{FF2B5EF4-FFF2-40B4-BE49-F238E27FC236}">
                <a16:creationId xmlns:a16="http://schemas.microsoft.com/office/drawing/2014/main" id="{1E94203C-A322-4A4E-B2A1-D1928119B2AA}"/>
              </a:ext>
            </a:extLst>
          </p:cNvPr>
          <p:cNvSpPr txBox="1">
            <a:spLocks/>
          </p:cNvSpPr>
          <p:nvPr/>
        </p:nvSpPr>
        <p:spPr>
          <a:xfrm>
            <a:off x="0" y="-1"/>
            <a:ext cx="9144000" cy="459191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Tx/>
              <a:buNone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1pPr>
            <a:lvl2pPr marL="504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2pPr>
            <a:lvl3pPr marL="864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3pPr>
            <a:lvl4pPr marL="1152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ü"/>
              <a:defRPr sz="1800" kern="1200" baseline="0"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marR="0" lvl="0" indent="-171450" algn="l" defTabSz="685800" rtl="0" eaLnBrk="1" fontAlgn="auto" latinLnBrk="1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E66319"/>
              </a:buClr>
              <a:buSzTx/>
              <a:buFont typeface="Wingdings" charset="2"/>
              <a:buNone/>
              <a:tabLst/>
              <a:defRPr/>
            </a:pPr>
            <a:r>
              <a:rPr kumimoji="1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50" charset="-127"/>
                <a:cs typeface="+mn-cs"/>
              </a:rPr>
              <a:t> </a:t>
            </a:r>
            <a:endParaRPr kumimoji="1" lang="en-US" altLang="ko-K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제목 10">
            <a:extLst>
              <a:ext uri="{FF2B5EF4-FFF2-40B4-BE49-F238E27FC236}">
                <a16:creationId xmlns:a16="http://schemas.microsoft.com/office/drawing/2014/main" id="{2E083FE1-9524-422C-95CE-BCE123FAF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049" y="3247955"/>
            <a:ext cx="6969580" cy="82307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bg1"/>
                </a:solidFill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defRPr>
            </a:lvl1pPr>
          </a:lstStyle>
          <a:p>
            <a:r>
              <a:rPr kumimoji="1" lang="en-US" altLang="ko-KR" sz="4400" dirty="0"/>
              <a:t>1000i</a:t>
            </a:r>
            <a:r>
              <a:rPr kumimoji="1" lang="en-US" altLang="ko-KR" sz="4000" dirty="0"/>
              <a:t> SIP LCD </a:t>
            </a:r>
            <a:r>
              <a:rPr kumimoji="1" lang="ko-KR" altLang="en-US" sz="4000" dirty="0"/>
              <a:t>메뉴</a:t>
            </a:r>
          </a:p>
        </p:txBody>
      </p:sp>
      <p:sp>
        <p:nvSpPr>
          <p:cNvPr id="9" name="직사각형 9">
            <a:extLst>
              <a:ext uri="{FF2B5EF4-FFF2-40B4-BE49-F238E27FC236}">
                <a16:creationId xmlns:a16="http://schemas.microsoft.com/office/drawing/2014/main" id="{42CF37A2-AB42-41F6-AD7C-C06F169526BE}"/>
              </a:ext>
            </a:extLst>
          </p:cNvPr>
          <p:cNvSpPr/>
          <p:nvPr/>
        </p:nvSpPr>
        <p:spPr>
          <a:xfrm>
            <a:off x="0" y="4591922"/>
            <a:ext cx="1066800" cy="1464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직사각형 10">
            <a:extLst>
              <a:ext uri="{FF2B5EF4-FFF2-40B4-BE49-F238E27FC236}">
                <a16:creationId xmlns:a16="http://schemas.microsoft.com/office/drawing/2014/main" id="{A6DB33CE-B24D-4EF0-9232-568BD48772D6}"/>
              </a:ext>
            </a:extLst>
          </p:cNvPr>
          <p:cNvSpPr/>
          <p:nvPr/>
        </p:nvSpPr>
        <p:spPr>
          <a:xfrm>
            <a:off x="1066801" y="4591922"/>
            <a:ext cx="8077200" cy="146480"/>
          </a:xfrm>
          <a:prstGeom prst="rect">
            <a:avLst/>
          </a:prstGeom>
          <a:solidFill>
            <a:srgbClr val="969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3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13" name="그림 14">
            <a:extLst>
              <a:ext uri="{FF2B5EF4-FFF2-40B4-BE49-F238E27FC236}">
                <a16:creationId xmlns:a16="http://schemas.microsoft.com/office/drawing/2014/main" id="{FC630F2A-6F97-478A-A29B-7FA90202692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4900" y="6088835"/>
            <a:ext cx="1298773" cy="4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29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-32" y="180425"/>
            <a:ext cx="8157117" cy="748245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소프트 버튼과 블루투스 상태 아이콘</a:t>
            </a:r>
            <a:endParaRPr lang="ko-KR" altLang="en-US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050351"/>
              </p:ext>
            </p:extLst>
          </p:nvPr>
        </p:nvGraphicFramePr>
        <p:xfrm>
          <a:off x="928662" y="1357298"/>
          <a:ext cx="6234464" cy="245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94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5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8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버튼 이름</a:t>
                      </a:r>
                    </a:p>
                  </a:txBody>
                  <a:tcPr marT="18000" marB="1800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BF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1" dirty="0"/>
                        <a:t>버튼 기능</a:t>
                      </a:r>
                    </a:p>
                  </a:txBody>
                  <a:tcPr marT="18000" marB="1800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D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/>
                        <a:t>이전</a:t>
                      </a:r>
                    </a:p>
                  </a:txBody>
                  <a:tcPr marT="18000" marB="1800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이전 화면으로 되돌아 갑니다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/>
                        <a:t>다음</a:t>
                      </a: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다음 메뉴로 이동합니다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/>
                        <a:t>확인</a:t>
                      </a: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선택된 메뉴를 실행합니다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/>
                </a:tc>
                <a:extLst>
                  <a:ext uri="{0D108BD9-81ED-4DB2-BD59-A6C34878D82A}">
                    <a16:rowId xmlns:a16="http://schemas.microsoft.com/office/drawing/2014/main" val="3474284786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/>
                        <a:t>켜기</a:t>
                      </a: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블루투스 기능을 켭니다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/>
                </a:tc>
                <a:extLst>
                  <a:ext uri="{0D108BD9-81ED-4DB2-BD59-A6C34878D82A}">
                    <a16:rowId xmlns:a16="http://schemas.microsoft.com/office/drawing/2014/main" val="1760516955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/>
                        <a:t>끄기</a:t>
                      </a: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블루투스 기능을 끕니다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/>
                        <a:t>검색</a:t>
                      </a: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주변의 블루투스 헤드셋을 찾습니다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/>
                        <a:t>취소</a:t>
                      </a: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진행 중인 동작을 중지합니다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/>
                        <a:t>연결</a:t>
                      </a: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검색된 블루투스 헤드셋이나 저장된 블루투스 헤드셋을 연결합니다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/>
                        <a:t>연결해제</a:t>
                      </a: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블루투스 헤드셋의 연결이 해제되지만</a:t>
                      </a:r>
                      <a:r>
                        <a:rPr lang="en-US" altLang="ko-KR" sz="900" dirty="0"/>
                        <a:t>, </a:t>
                      </a:r>
                      <a:r>
                        <a:rPr lang="ko-KR" altLang="en-US" sz="900" dirty="0"/>
                        <a:t>헤드셋 정보는 그대로 유지됩니다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/>
                        <a:t>삭제</a:t>
                      </a: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연결된 블루투스 헤드셋은 연결 해제되며</a:t>
                      </a:r>
                      <a:r>
                        <a:rPr lang="en-US" altLang="ko-KR" sz="900" dirty="0"/>
                        <a:t>, </a:t>
                      </a:r>
                      <a:r>
                        <a:rPr lang="ko-KR" altLang="en-US" sz="900" dirty="0"/>
                        <a:t>헤드셋 정보도 지워집니다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/>
                        <a:t>&gt;</a:t>
                      </a:r>
                      <a:endParaRPr lang="ko-KR" altLang="en-US" sz="900" b="1" dirty="0"/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네비게이션 오른쪽 버튼을 사용하여 소프트 메뉴의 다음 페이지로 이동합니다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8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/>
                        <a:t>네비게이션</a:t>
                      </a:r>
                      <a:r>
                        <a:rPr lang="en-US" altLang="ko-KR" sz="900" b="1" dirty="0"/>
                        <a:t>/</a:t>
                      </a:r>
                      <a:r>
                        <a:rPr lang="ko-KR" altLang="en-US" sz="900" b="1" dirty="0"/>
                        <a:t>볼륨 업</a:t>
                      </a:r>
                      <a:r>
                        <a:rPr lang="en-US" altLang="ko-KR" sz="900" b="1" dirty="0"/>
                        <a:t>/</a:t>
                      </a:r>
                      <a:r>
                        <a:rPr lang="ko-KR" altLang="en-US" sz="900" b="1" dirty="0"/>
                        <a:t>다운</a:t>
                      </a:r>
                    </a:p>
                  </a:txBody>
                  <a:tcPr marT="18000" marB="1800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dirty="0"/>
                        <a:t>메뉴 또는 헤드셋 목록에서 항목을 이동할 때 사용됩니다</a:t>
                      </a:r>
                      <a:r>
                        <a:rPr lang="en-US" altLang="ko-KR" sz="900" dirty="0"/>
                        <a:t>.</a:t>
                      </a:r>
                      <a:endParaRPr lang="ko-KR" altLang="en-US" sz="900" dirty="0"/>
                    </a:p>
                  </a:txBody>
                  <a:tcPr marT="18000" marB="1800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793118" y="928670"/>
            <a:ext cx="46602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>
                <a:latin typeface="+mj-lt"/>
              </a:rPr>
              <a:t>블루투스 설정 메뉴에서 사용되는 버튼 설명</a:t>
            </a:r>
          </a:p>
        </p:txBody>
      </p:sp>
      <p:sp>
        <p:nvSpPr>
          <p:cNvPr id="21" name="Title 2"/>
          <p:cNvSpPr txBox="1">
            <a:spLocks/>
          </p:cNvSpPr>
          <p:nvPr/>
        </p:nvSpPr>
        <p:spPr bwMode="auto">
          <a:xfrm>
            <a:off x="7286644" y="180425"/>
            <a:ext cx="1857388" cy="74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r" defTabSz="40005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rPr>
              <a:t>[LCD]</a:t>
            </a: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iPECS" panose="020B0603000000000000" pitchFamily="50" charset="-127"/>
              <a:ea typeface="iPECS" panose="020B0603000000000000" pitchFamily="50" charset="-127"/>
              <a:cs typeface="iPECS" panose="020B0603000000000000" pitchFamily="50" charset="-127"/>
            </a:endParaRPr>
          </a:p>
        </p:txBody>
      </p:sp>
      <p:pic>
        <p:nvPicPr>
          <p:cNvPr id="38" name="Picture 2" descr="C:\Users\Goo\Pictures\Bluetooth\sip_kor_icon_on.bmp">
            <a:extLst>
              <a:ext uri="{FF2B5EF4-FFF2-40B4-BE49-F238E27FC236}">
                <a16:creationId xmlns:a16="http://schemas.microsoft.com/office/drawing/2014/main" id="{C715D0A3-BD37-430E-939F-CB3572C6D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9950" y="4336914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46" name="Picture 3" descr="C:\Users\Goo\Pictures\Bluetooth\sip_kor_icon_off.bmp">
            <a:extLst>
              <a:ext uri="{FF2B5EF4-FFF2-40B4-BE49-F238E27FC236}">
                <a16:creationId xmlns:a16="http://schemas.microsoft.com/office/drawing/2014/main" id="{4A522C5E-9319-48D3-BF67-BD44B5E3F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6958" y="4346092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0B95F03C-3730-4B00-A7C7-13C94AB357C7}"/>
              </a:ext>
            </a:extLst>
          </p:cNvPr>
          <p:cNvSpPr txBox="1"/>
          <p:nvPr/>
        </p:nvSpPr>
        <p:spPr>
          <a:xfrm>
            <a:off x="793118" y="3954574"/>
            <a:ext cx="2504088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o-KR" altLang="en-US" sz="800" b="1" dirty="0">
                <a:latin typeface="맑은 고딕"/>
                <a:ea typeface="맑은 고딕"/>
              </a:rPr>
              <a:t>블루투스 헤드셋이 연결되면</a:t>
            </a:r>
            <a:r>
              <a:rPr lang="en-US" altLang="ko-KR" sz="800" b="1" dirty="0">
                <a:latin typeface="맑은 고딕"/>
                <a:ea typeface="맑은 고딕"/>
              </a:rPr>
              <a:t>,</a:t>
            </a:r>
          </a:p>
          <a:p>
            <a:r>
              <a:rPr lang="ko-KR" altLang="en-US" sz="800" b="1" dirty="0">
                <a:latin typeface="맑은 고딕"/>
                <a:ea typeface="맑은 고딕"/>
              </a:rPr>
              <a:t>상단 상태 바에서 블루투스 연결 상태 아이콘 표시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B2203B8-51EB-4A00-9C6B-DBB7B1B4B1D8}"/>
              </a:ext>
            </a:extLst>
          </p:cNvPr>
          <p:cNvSpPr txBox="1"/>
          <p:nvPr/>
        </p:nvSpPr>
        <p:spPr>
          <a:xfrm>
            <a:off x="3759174" y="3978173"/>
            <a:ext cx="228601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o-KR" altLang="en-US" sz="800" b="1" dirty="0">
                <a:latin typeface="맑은 고딕"/>
                <a:ea typeface="맑은 고딕"/>
              </a:rPr>
              <a:t>블루투스 헤드셋이 연결되어 있지 않으면</a:t>
            </a:r>
            <a:r>
              <a:rPr lang="en-US" altLang="ko-KR" sz="800" b="1" dirty="0">
                <a:latin typeface="맑은 고딕"/>
                <a:ea typeface="맑은 고딕"/>
              </a:rPr>
              <a:t>,</a:t>
            </a:r>
          </a:p>
          <a:p>
            <a:r>
              <a:rPr lang="ko-KR" altLang="en-US" sz="800" b="1" dirty="0">
                <a:latin typeface="맑은 고딕"/>
                <a:ea typeface="맑은 고딕"/>
              </a:rPr>
              <a:t>상단 상태 바에 연결 해제 상태 아이콘 표시</a:t>
            </a:r>
            <a:endParaRPr lang="ko-KR" dirty="0"/>
          </a:p>
        </p:txBody>
      </p:sp>
      <p:sp>
        <p:nvSpPr>
          <p:cNvPr id="49" name="모서리가 둥근 직사각형 24">
            <a:extLst>
              <a:ext uri="{FF2B5EF4-FFF2-40B4-BE49-F238E27FC236}">
                <a16:creationId xmlns:a16="http://schemas.microsoft.com/office/drawing/2014/main" id="{14E2F737-E0BA-49A4-B8BC-C96EC6AF2442}"/>
              </a:ext>
            </a:extLst>
          </p:cNvPr>
          <p:cNvSpPr/>
          <p:nvPr/>
        </p:nvSpPr>
        <p:spPr>
          <a:xfrm>
            <a:off x="3849388" y="4340309"/>
            <a:ext cx="142876" cy="142876"/>
          </a:xfrm>
          <a:prstGeom prst="roundRect">
            <a:avLst/>
          </a:prstGeom>
          <a:noFill/>
          <a:ln w="38100">
            <a:solidFill>
              <a:srgbClr val="FF99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id="{1E00B6BC-C29B-4963-BA8A-2975254540C4}"/>
              </a:ext>
            </a:extLst>
          </p:cNvPr>
          <p:cNvCxnSpPr>
            <a:stCxn id="49" idx="2"/>
          </p:cNvCxnSpPr>
          <p:nvPr/>
        </p:nvCxnSpPr>
        <p:spPr>
          <a:xfrm rot="16200000" flipH="1">
            <a:off x="3701683" y="4702328"/>
            <a:ext cx="1285884" cy="847598"/>
          </a:xfrm>
          <a:prstGeom prst="straightConnector1">
            <a:avLst/>
          </a:prstGeom>
          <a:ln>
            <a:solidFill>
              <a:srgbClr val="FF9933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모서리가 둥근 직사각형 36">
            <a:extLst>
              <a:ext uri="{FF2B5EF4-FFF2-40B4-BE49-F238E27FC236}">
                <a16:creationId xmlns:a16="http://schemas.microsoft.com/office/drawing/2014/main" id="{09A1615A-7C9F-4203-B6C1-711BFBD5432D}"/>
              </a:ext>
            </a:extLst>
          </p:cNvPr>
          <p:cNvSpPr/>
          <p:nvPr/>
        </p:nvSpPr>
        <p:spPr>
          <a:xfrm>
            <a:off x="928661" y="4340309"/>
            <a:ext cx="142876" cy="142876"/>
          </a:xfrm>
          <a:prstGeom prst="roundRect">
            <a:avLst/>
          </a:prstGeom>
          <a:noFill/>
          <a:ln w="38100">
            <a:solidFill>
              <a:srgbClr val="FF993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52" name="직선 화살표 연결선 51">
            <a:extLst>
              <a:ext uri="{FF2B5EF4-FFF2-40B4-BE49-F238E27FC236}">
                <a16:creationId xmlns:a16="http://schemas.microsoft.com/office/drawing/2014/main" id="{33FE4251-74A0-43CE-B433-A3178A9FDBFE}"/>
              </a:ext>
            </a:extLst>
          </p:cNvPr>
          <p:cNvCxnSpPr>
            <a:stCxn id="51" idx="2"/>
          </p:cNvCxnSpPr>
          <p:nvPr/>
        </p:nvCxnSpPr>
        <p:spPr>
          <a:xfrm rot="16200000" flipH="1">
            <a:off x="767926" y="4715358"/>
            <a:ext cx="1285884" cy="821538"/>
          </a:xfrm>
          <a:prstGeom prst="straightConnector1">
            <a:avLst/>
          </a:prstGeom>
          <a:ln>
            <a:solidFill>
              <a:srgbClr val="FF9933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3" name="그룹 27">
            <a:extLst>
              <a:ext uri="{FF2B5EF4-FFF2-40B4-BE49-F238E27FC236}">
                <a16:creationId xmlns:a16="http://schemas.microsoft.com/office/drawing/2014/main" id="{25CDA94D-3863-4177-8571-4A10AA356390}"/>
              </a:ext>
            </a:extLst>
          </p:cNvPr>
          <p:cNvGrpSpPr/>
          <p:nvPr/>
        </p:nvGrpSpPr>
        <p:grpSpPr>
          <a:xfrm>
            <a:off x="3840270" y="5802646"/>
            <a:ext cx="2038704" cy="358178"/>
            <a:chOff x="4636999" y="3143248"/>
            <a:chExt cx="1805592" cy="369715"/>
          </a:xfrm>
        </p:grpSpPr>
        <p:sp>
          <p:nvSpPr>
            <p:cNvPr id="54" name="직사각형 53">
              <a:extLst>
                <a:ext uri="{FF2B5EF4-FFF2-40B4-BE49-F238E27FC236}">
                  <a16:creationId xmlns:a16="http://schemas.microsoft.com/office/drawing/2014/main" id="{5684648F-A988-420F-B686-CFB94EC7FE68}"/>
                </a:ext>
              </a:extLst>
            </p:cNvPr>
            <p:cNvSpPr/>
            <p:nvPr/>
          </p:nvSpPr>
          <p:spPr>
            <a:xfrm>
              <a:off x="4636999" y="3143248"/>
              <a:ext cx="1720952" cy="35719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TextBox 4">
              <a:extLst>
                <a:ext uri="{FF2B5EF4-FFF2-40B4-BE49-F238E27FC236}">
                  <a16:creationId xmlns:a16="http://schemas.microsoft.com/office/drawing/2014/main" id="{8292CEC0-A681-4B8F-86CF-DC18C14C31E0}"/>
                </a:ext>
              </a:extLst>
            </p:cNvPr>
            <p:cNvSpPr txBox="1"/>
            <p:nvPr/>
          </p:nvSpPr>
          <p:spPr>
            <a:xfrm>
              <a:off x="4948866" y="3163504"/>
              <a:ext cx="1493725" cy="34945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9pPr>
            </a:lstStyle>
            <a:p>
              <a:r>
                <a:rPr lang="ko-KR" altLang="en-US" sz="800" b="1" dirty="0" err="1">
                  <a:latin typeface="맑은 고딕"/>
                  <a:ea typeface="맑은 고딕"/>
                </a:rPr>
                <a:t>블루투스는</a:t>
              </a:r>
              <a:r>
                <a:rPr lang="ko-KR" altLang="en-US" sz="800" b="1" dirty="0">
                  <a:latin typeface="맑은 고딕"/>
                  <a:ea typeface="맑은 고딕"/>
                </a:rPr>
                <a:t> 켜있지만 연결 안 됨</a:t>
              </a:r>
              <a:endParaRPr lang="en-US" altLang="ko-KR" sz="800" b="1" dirty="0">
                <a:latin typeface="맑은 고딕"/>
                <a:ea typeface="맑은 고딕"/>
              </a:endParaRPr>
            </a:p>
            <a:p>
              <a:r>
                <a:rPr lang="en-US" altLang="ko-KR" sz="800" b="1" dirty="0">
                  <a:latin typeface="맑은 고딕"/>
                  <a:ea typeface="맑은 고딕"/>
                </a:rPr>
                <a:t>(</a:t>
              </a:r>
              <a:r>
                <a:rPr lang="ko-KR" altLang="en-US" sz="800" b="1" dirty="0">
                  <a:latin typeface="맑은 고딕"/>
                  <a:ea typeface="맑은 고딕"/>
                </a:rPr>
                <a:t>상단 상태 바</a:t>
              </a:r>
              <a:r>
                <a:rPr lang="en-US" altLang="ko-KR" sz="800" b="1" dirty="0">
                  <a:latin typeface="맑은 고딕"/>
                  <a:ea typeface="맑은 고딕"/>
                </a:rPr>
                <a:t>)</a:t>
              </a:r>
              <a:endParaRPr lang="en-US" altLang="ko-KR" sz="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pic>
          <p:nvPicPr>
            <p:cNvPr id="56" name="그림 55">
              <a:extLst>
                <a:ext uri="{FF2B5EF4-FFF2-40B4-BE49-F238E27FC236}">
                  <a16:creationId xmlns:a16="http://schemas.microsoft.com/office/drawing/2014/main" id="{35C623EB-2906-4349-A075-68154AE11B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48502" y="3194042"/>
              <a:ext cx="198120" cy="268605"/>
            </a:xfrm>
            <a:prstGeom prst="rect">
              <a:avLst/>
            </a:prstGeom>
          </p:spPr>
        </p:pic>
      </p:grpSp>
      <p:grpSp>
        <p:nvGrpSpPr>
          <p:cNvPr id="57" name="그룹 51">
            <a:extLst>
              <a:ext uri="{FF2B5EF4-FFF2-40B4-BE49-F238E27FC236}">
                <a16:creationId xmlns:a16="http://schemas.microsoft.com/office/drawing/2014/main" id="{4D946B89-D3B1-4A5D-814E-B6601EF91E15}"/>
              </a:ext>
            </a:extLst>
          </p:cNvPr>
          <p:cNvGrpSpPr/>
          <p:nvPr/>
        </p:nvGrpSpPr>
        <p:grpSpPr>
          <a:xfrm>
            <a:off x="929769" y="5787602"/>
            <a:ext cx="1720952" cy="357190"/>
            <a:chOff x="929769" y="3143247"/>
            <a:chExt cx="1720952" cy="357190"/>
          </a:xfrm>
        </p:grpSpPr>
        <p:sp>
          <p:nvSpPr>
            <p:cNvPr id="58" name="직사각형 57">
              <a:extLst>
                <a:ext uri="{FF2B5EF4-FFF2-40B4-BE49-F238E27FC236}">
                  <a16:creationId xmlns:a16="http://schemas.microsoft.com/office/drawing/2014/main" id="{2A122D90-60BD-456A-9922-C8C9CEC37EAB}"/>
                </a:ext>
              </a:extLst>
            </p:cNvPr>
            <p:cNvSpPr/>
            <p:nvPr/>
          </p:nvSpPr>
          <p:spPr>
            <a:xfrm>
              <a:off x="929769" y="3143247"/>
              <a:ext cx="1720952" cy="35719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TextBox 4">
              <a:extLst>
                <a:ext uri="{FF2B5EF4-FFF2-40B4-BE49-F238E27FC236}">
                  <a16:creationId xmlns:a16="http://schemas.microsoft.com/office/drawing/2014/main" id="{3D4FD691-EE33-4E9E-B1CB-45DBC1D1869A}"/>
                </a:ext>
              </a:extLst>
            </p:cNvPr>
            <p:cNvSpPr txBox="1"/>
            <p:nvPr/>
          </p:nvSpPr>
          <p:spPr>
            <a:xfrm>
              <a:off x="1241636" y="3155984"/>
              <a:ext cx="1080140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9pPr>
            </a:lstStyle>
            <a:p>
              <a:r>
                <a:rPr lang="ko-KR" altLang="en-US" sz="800" b="1" dirty="0">
                  <a:latin typeface="맑은 고딕"/>
                  <a:ea typeface="맑은 고딕"/>
                </a:rPr>
                <a:t>연결됨</a:t>
              </a:r>
              <a:endParaRPr lang="en-US" altLang="ko-KR" sz="800" b="1" dirty="0">
                <a:latin typeface="맑은 고딕"/>
                <a:ea typeface="맑은 고딕"/>
              </a:endParaRPr>
            </a:p>
            <a:p>
              <a:r>
                <a:rPr lang="en-US" altLang="ko-KR" sz="800" b="1" dirty="0">
                  <a:latin typeface="맑은 고딕"/>
                  <a:ea typeface="맑은 고딕"/>
                </a:rPr>
                <a:t>(</a:t>
              </a:r>
              <a:r>
                <a:rPr lang="ko-KR" altLang="en-US" sz="800" b="1" dirty="0">
                  <a:latin typeface="맑은 고딕"/>
                  <a:ea typeface="맑은 고딕"/>
                </a:rPr>
                <a:t>상단 상태 바</a:t>
              </a:r>
              <a:r>
                <a:rPr lang="en-US" altLang="ko-KR" sz="800" b="1" dirty="0">
                  <a:latin typeface="맑은 고딕"/>
                  <a:ea typeface="맑은 고딕"/>
                </a:rPr>
                <a:t>)</a:t>
              </a:r>
              <a:endParaRPr lang="en-US" altLang="ko-KR" sz="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pic>
          <p:nvPicPr>
            <p:cNvPr id="60" name="그림 59">
              <a:extLst>
                <a:ext uri="{FF2B5EF4-FFF2-40B4-BE49-F238E27FC236}">
                  <a16:creationId xmlns:a16="http://schemas.microsoft.com/office/drawing/2014/main" id="{258D7386-D83C-4674-A176-7E7B3F7972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43324" y="3181660"/>
              <a:ext cx="201051" cy="266994"/>
            </a:xfrm>
            <a:prstGeom prst="rect">
              <a:avLst/>
            </a:prstGeom>
          </p:spPr>
        </p:pic>
      </p:grpSp>
      <p:grpSp>
        <p:nvGrpSpPr>
          <p:cNvPr id="61" name="그룹 30">
            <a:extLst>
              <a:ext uri="{FF2B5EF4-FFF2-40B4-BE49-F238E27FC236}">
                <a16:creationId xmlns:a16="http://schemas.microsoft.com/office/drawing/2014/main" id="{7CBEA1A1-8BF0-41F5-8162-98C59516A408}"/>
              </a:ext>
            </a:extLst>
          </p:cNvPr>
          <p:cNvGrpSpPr/>
          <p:nvPr/>
        </p:nvGrpSpPr>
        <p:grpSpPr>
          <a:xfrm>
            <a:off x="6585367" y="4472197"/>
            <a:ext cx="1571636" cy="1046493"/>
            <a:chOff x="925973" y="5328181"/>
            <a:chExt cx="1571636" cy="1046493"/>
          </a:xfrm>
        </p:grpSpPr>
        <p:sp>
          <p:nvSpPr>
            <p:cNvPr id="62" name="직사각형 61">
              <a:extLst>
                <a:ext uri="{FF2B5EF4-FFF2-40B4-BE49-F238E27FC236}">
                  <a16:creationId xmlns:a16="http://schemas.microsoft.com/office/drawing/2014/main" id="{34598DF3-44F2-4C18-8E57-271C02D0D593}"/>
                </a:ext>
              </a:extLst>
            </p:cNvPr>
            <p:cNvSpPr/>
            <p:nvPr/>
          </p:nvSpPr>
          <p:spPr>
            <a:xfrm>
              <a:off x="925973" y="5328181"/>
              <a:ext cx="1571636" cy="1046493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3" name="TextBox 3">
              <a:extLst>
                <a:ext uri="{FF2B5EF4-FFF2-40B4-BE49-F238E27FC236}">
                  <a16:creationId xmlns:a16="http://schemas.microsoft.com/office/drawing/2014/main" id="{2D0775E3-4392-41ED-9273-4444E581F40C}"/>
                </a:ext>
              </a:extLst>
            </p:cNvPr>
            <p:cNvSpPr txBox="1"/>
            <p:nvPr/>
          </p:nvSpPr>
          <p:spPr>
            <a:xfrm>
              <a:off x="1277229" y="5615033"/>
              <a:ext cx="1143444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9pPr>
            </a:lstStyle>
            <a:p>
              <a:r>
                <a:rPr lang="ko-KR" altLang="en-US" sz="800" b="1" dirty="0">
                  <a:latin typeface="맑은 고딕"/>
                  <a:ea typeface="맑은 고딕"/>
                </a:rPr>
                <a:t>연결됨</a:t>
              </a:r>
              <a:endParaRPr lang="en-US" altLang="ko-KR" sz="800" b="1" dirty="0">
                <a:latin typeface="맑은 고딕"/>
                <a:ea typeface="맑은 고딕"/>
              </a:endParaRPr>
            </a:p>
            <a:p>
              <a:r>
                <a:rPr lang="en-US" altLang="ko-KR" sz="800" b="1" dirty="0">
                  <a:latin typeface="맑은 고딕"/>
                  <a:ea typeface="맑은 고딕"/>
                </a:rPr>
                <a:t>(</a:t>
              </a:r>
              <a:r>
                <a:rPr lang="ko-KR" altLang="en-US" sz="800" b="1" dirty="0">
                  <a:latin typeface="맑은 고딕"/>
                  <a:ea typeface="맑은 고딕"/>
                </a:rPr>
                <a:t>상단 상태 바</a:t>
              </a:r>
              <a:r>
                <a:rPr lang="en-US" altLang="ko-KR" sz="800" b="1" dirty="0">
                  <a:latin typeface="맑은 고딕"/>
                  <a:ea typeface="맑은 고딕"/>
                </a:rPr>
                <a:t>)</a:t>
              </a:r>
              <a:endParaRPr lang="en-US" altLang="ko-KR" sz="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4" name="TextBox 4">
              <a:extLst>
                <a:ext uri="{FF2B5EF4-FFF2-40B4-BE49-F238E27FC236}">
                  <a16:creationId xmlns:a16="http://schemas.microsoft.com/office/drawing/2014/main" id="{32C38F8E-9FB1-4AFA-9464-19D85342BBA9}"/>
                </a:ext>
              </a:extLst>
            </p:cNvPr>
            <p:cNvSpPr txBox="1"/>
            <p:nvPr/>
          </p:nvSpPr>
          <p:spPr>
            <a:xfrm>
              <a:off x="1277229" y="5913723"/>
              <a:ext cx="1080140" cy="33855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9pPr>
            </a:lstStyle>
            <a:p>
              <a:r>
                <a:rPr lang="ko-KR" altLang="en-US" sz="800" b="1" dirty="0">
                  <a:latin typeface="맑은 고딕"/>
                  <a:ea typeface="맑은 고딕"/>
                </a:rPr>
                <a:t>연결해제 됨</a:t>
              </a:r>
              <a:endParaRPr lang="en-US" altLang="ko-KR" sz="800" b="1" dirty="0">
                <a:latin typeface="맑은 고딕"/>
                <a:ea typeface="맑은 고딕"/>
              </a:endParaRPr>
            </a:p>
            <a:p>
              <a:r>
                <a:rPr lang="en-US" altLang="ko-KR" sz="800" b="1" dirty="0">
                  <a:latin typeface="맑은 고딕"/>
                  <a:ea typeface="맑은 고딕"/>
                </a:rPr>
                <a:t>(</a:t>
              </a:r>
              <a:r>
                <a:rPr lang="ko-KR" altLang="en-US" sz="800" b="1" dirty="0">
                  <a:latin typeface="맑은 고딕"/>
                  <a:ea typeface="맑은 고딕"/>
                </a:rPr>
                <a:t>상단 상태 바</a:t>
              </a:r>
              <a:r>
                <a:rPr lang="en-US" altLang="ko-KR" sz="800" b="1" dirty="0">
                  <a:latin typeface="맑은 고딕"/>
                  <a:ea typeface="맑은 고딕"/>
                </a:rPr>
                <a:t>)</a:t>
              </a:r>
              <a:endParaRPr lang="en-US" altLang="ko-KR" sz="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5" name="TextBox 6">
              <a:extLst>
                <a:ext uri="{FF2B5EF4-FFF2-40B4-BE49-F238E27FC236}">
                  <a16:creationId xmlns:a16="http://schemas.microsoft.com/office/drawing/2014/main" id="{2623F67E-0AFD-4077-8F9B-8FB6C4F3B2ED}"/>
                </a:ext>
              </a:extLst>
            </p:cNvPr>
            <p:cNvSpPr txBox="1"/>
            <p:nvPr/>
          </p:nvSpPr>
          <p:spPr>
            <a:xfrm>
              <a:off x="958777" y="5366294"/>
              <a:ext cx="71438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Arial" pitchFamily="34" charset="0"/>
                  <a:ea typeface="굴림" pitchFamily="50" charset="-127"/>
                  <a:cs typeface="+mn-cs"/>
                </a:defRPr>
              </a:lvl9pPr>
            </a:lstStyle>
            <a:p>
              <a:r>
                <a:rPr lang="ko-KR" altLang="en-US" sz="1000" b="1" dirty="0">
                  <a:latin typeface="맑은 고딕" pitchFamily="50" charset="-127"/>
                  <a:ea typeface="맑은 고딕" pitchFamily="50" charset="-127"/>
                </a:rPr>
                <a:t>아이콘</a:t>
              </a:r>
            </a:p>
          </p:txBody>
        </p:sp>
        <p:pic>
          <p:nvPicPr>
            <p:cNvPr id="66" name="그림 65">
              <a:extLst>
                <a:ext uri="{FF2B5EF4-FFF2-40B4-BE49-F238E27FC236}">
                  <a16:creationId xmlns:a16="http://schemas.microsoft.com/office/drawing/2014/main" id="{FF43F934-1640-4140-87EF-1088E77D5F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78917" y="5653648"/>
              <a:ext cx="201051" cy="266994"/>
            </a:xfrm>
            <a:prstGeom prst="rect">
              <a:avLst/>
            </a:prstGeom>
          </p:spPr>
        </p:pic>
        <p:pic>
          <p:nvPicPr>
            <p:cNvPr id="67" name="그림 66">
              <a:extLst>
                <a:ext uri="{FF2B5EF4-FFF2-40B4-BE49-F238E27FC236}">
                  <a16:creationId xmlns:a16="http://schemas.microsoft.com/office/drawing/2014/main" id="{30411DC1-3AF3-4F36-89FB-0047132ADD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6865" y="5951780"/>
              <a:ext cx="198120" cy="26860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" y="180425"/>
            <a:ext cx="8157117" cy="748245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블루투스 설정</a:t>
            </a:r>
            <a:endParaRPr lang="ko-KR" altLang="en-US" dirty="0"/>
          </a:p>
        </p:txBody>
      </p:sp>
      <p:sp>
        <p:nvSpPr>
          <p:cNvPr id="6146" name="AutoShape 2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428596" y="928670"/>
            <a:ext cx="82153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>
                <a:latin typeface="+mn-ea"/>
                <a:ea typeface="+mn-ea"/>
              </a:rPr>
              <a:t>블루투스 설정 메뉴는 블루투스 </a:t>
            </a:r>
            <a:r>
              <a:rPr lang="ko-KR" altLang="en-US" dirty="0" err="1">
                <a:latin typeface="+mn-ea"/>
                <a:ea typeface="+mn-ea"/>
              </a:rPr>
              <a:t>동글이</a:t>
            </a:r>
            <a:r>
              <a:rPr lang="ko-KR" altLang="en-US" dirty="0">
                <a:latin typeface="+mn-ea"/>
                <a:ea typeface="+mn-ea"/>
              </a:rPr>
              <a:t> 장착된 경우에만 표시됩니다</a:t>
            </a:r>
            <a:r>
              <a:rPr lang="en-US" altLang="ko-KR" dirty="0">
                <a:latin typeface="+mn-ea"/>
                <a:ea typeface="+mn-ea"/>
              </a:rPr>
              <a:t>.</a:t>
            </a:r>
          </a:p>
        </p:txBody>
      </p:sp>
      <p:sp>
        <p:nvSpPr>
          <p:cNvPr id="13" name="Title 2"/>
          <p:cNvSpPr txBox="1">
            <a:spLocks/>
          </p:cNvSpPr>
          <p:nvPr/>
        </p:nvSpPr>
        <p:spPr bwMode="auto">
          <a:xfrm>
            <a:off x="7286644" y="180425"/>
            <a:ext cx="1857388" cy="74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r" defTabSz="40005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rPr>
              <a:t>[LCD]</a:t>
            </a: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iPECS" panose="020B0603000000000000" pitchFamily="50" charset="-127"/>
              <a:ea typeface="iPECS" panose="020B0603000000000000" pitchFamily="50" charset="-127"/>
              <a:cs typeface="iPECS" panose="020B0603000000000000" pitchFamily="50" charset="-127"/>
            </a:endParaRPr>
          </a:p>
        </p:txBody>
      </p:sp>
      <p:pic>
        <p:nvPicPr>
          <p:cNvPr id="10" name="Picture 3" descr="C:\Users\Goo\Pictures\Bluetooth\sip_kor_bluetooth_menu.bmp">
            <a:extLst>
              <a:ext uri="{FF2B5EF4-FFF2-40B4-BE49-F238E27FC236}">
                <a16:creationId xmlns:a16="http://schemas.microsoft.com/office/drawing/2014/main" id="{0390DA72-E8DA-47E0-A2ED-10BDBE059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435" y="3615748"/>
            <a:ext cx="2140942" cy="1213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1" name="Picture 2" descr="C:\Users\Goo\Pictures\Bluetooth\sip_kor_top_menu.bmp">
            <a:extLst>
              <a:ext uri="{FF2B5EF4-FFF2-40B4-BE49-F238E27FC236}">
                <a16:creationId xmlns:a16="http://schemas.microsoft.com/office/drawing/2014/main" id="{A0C5C05C-846D-425D-8619-B119EC22DF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5463" y="1806842"/>
            <a:ext cx="2140942" cy="1213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4CAB7D8-1BFB-4FF0-9A94-DA80847563E0}"/>
              </a:ext>
            </a:extLst>
          </p:cNvPr>
          <p:cNvSpPr txBox="1"/>
          <p:nvPr/>
        </p:nvSpPr>
        <p:spPr>
          <a:xfrm>
            <a:off x="743691" y="1579923"/>
            <a:ext cx="2569323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 dirty="0">
                <a:latin typeface="맑은 고딕"/>
                <a:ea typeface="맑은 고딕"/>
              </a:rPr>
              <a:t>1. </a:t>
            </a:r>
            <a:r>
              <a:rPr lang="ko-KR" altLang="en-US" sz="800" b="1" dirty="0">
                <a:latin typeface="맑은 고딕"/>
                <a:ea typeface="맑은 고딕"/>
              </a:rPr>
              <a:t>메뉴 키를 누르고 </a:t>
            </a:r>
            <a:r>
              <a:rPr lang="en-US" altLang="ko-KR" sz="800" b="1" dirty="0">
                <a:latin typeface="맑은 고딕"/>
                <a:ea typeface="맑은 고딕"/>
              </a:rPr>
              <a:t>“</a:t>
            </a:r>
            <a:r>
              <a:rPr lang="ko-KR" altLang="en-US" sz="800" b="1" dirty="0">
                <a:latin typeface="맑은 고딕"/>
                <a:ea typeface="맑은 고딕"/>
              </a:rPr>
              <a:t>전화기 설정</a:t>
            </a:r>
            <a:r>
              <a:rPr lang="en-US" altLang="ko-KR" sz="800" b="1" dirty="0">
                <a:latin typeface="맑은 고딕"/>
                <a:ea typeface="맑은 고딕"/>
              </a:rPr>
              <a:t>” </a:t>
            </a:r>
            <a:r>
              <a:rPr lang="ko-KR" altLang="en-US" sz="800" b="1" dirty="0">
                <a:latin typeface="맑은 고딕"/>
                <a:ea typeface="맑은 고딕"/>
              </a:rPr>
              <a:t>선택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1FE924-83ED-4521-82AE-CE0D108F17C4}"/>
              </a:ext>
            </a:extLst>
          </p:cNvPr>
          <p:cNvSpPr txBox="1"/>
          <p:nvPr/>
        </p:nvSpPr>
        <p:spPr>
          <a:xfrm>
            <a:off x="743691" y="3365873"/>
            <a:ext cx="2071702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 dirty="0">
                <a:latin typeface="맑은 고딕"/>
                <a:ea typeface="맑은 고딕"/>
              </a:rPr>
              <a:t>2. “15. </a:t>
            </a:r>
            <a:r>
              <a:rPr lang="ko-KR" altLang="en-US" sz="800" b="1" dirty="0">
                <a:latin typeface="맑은 고딕"/>
                <a:ea typeface="맑은 고딕"/>
              </a:rPr>
              <a:t>블루투스 설정</a:t>
            </a:r>
            <a:r>
              <a:rPr lang="en-US" altLang="ko-KR" sz="800" b="1" dirty="0">
                <a:latin typeface="맑은 고딕"/>
                <a:ea typeface="맑은 고딕"/>
              </a:rPr>
              <a:t>” </a:t>
            </a:r>
            <a:r>
              <a:rPr lang="ko-KR" altLang="en-US" sz="800" b="1" dirty="0">
                <a:latin typeface="맑은 고딕"/>
                <a:ea typeface="맑은 고딕"/>
              </a:rPr>
              <a:t>선택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8E7C96-FBB8-4C08-B1E7-1B007049C5C8}"/>
              </a:ext>
            </a:extLst>
          </p:cNvPr>
          <p:cNvSpPr txBox="1"/>
          <p:nvPr/>
        </p:nvSpPr>
        <p:spPr>
          <a:xfrm>
            <a:off x="4529905" y="1670469"/>
            <a:ext cx="3631733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ko-KR" altLang="en-US" sz="1400" b="1" dirty="0">
                <a:latin typeface="맑은 고딕"/>
                <a:ea typeface="맑은 고딕"/>
              </a:rPr>
              <a:t> </a:t>
            </a:r>
            <a:r>
              <a:rPr lang="en-US" altLang="ko-KR" sz="1400" b="1" dirty="0">
                <a:latin typeface="맑은 고딕"/>
                <a:ea typeface="맑은 고딕"/>
              </a:rPr>
              <a:t>0 </a:t>
            </a:r>
            <a:r>
              <a:rPr lang="ko-KR" altLang="en-US" sz="1400" b="1" dirty="0">
                <a:latin typeface="맑은 고딕"/>
                <a:ea typeface="맑은 고딕"/>
              </a:rPr>
              <a:t>단계</a:t>
            </a:r>
            <a:r>
              <a:rPr lang="en-US" altLang="ko-KR" sz="1400" b="1" dirty="0">
                <a:latin typeface="맑은 고딕"/>
                <a:ea typeface="맑은 고딕"/>
              </a:rPr>
              <a:t>. </a:t>
            </a:r>
            <a:r>
              <a:rPr lang="ko-KR" altLang="en-US" sz="1400" b="1" dirty="0" err="1">
                <a:latin typeface="맑은 고딕"/>
                <a:ea typeface="맑은 고딕"/>
              </a:rPr>
              <a:t>블루투스</a:t>
            </a:r>
            <a:r>
              <a:rPr lang="ko-KR" altLang="en-US" sz="1400" b="1" dirty="0">
                <a:latin typeface="맑은 고딕"/>
                <a:ea typeface="맑은 고딕"/>
              </a:rPr>
              <a:t> </a:t>
            </a:r>
            <a:r>
              <a:rPr lang="en-US" altLang="ko-KR" sz="1400" b="1" dirty="0">
                <a:latin typeface="맑은 고딕"/>
                <a:ea typeface="맑은 고딕"/>
              </a:rPr>
              <a:t>USB </a:t>
            </a:r>
            <a:r>
              <a:rPr lang="ko-KR" altLang="en-US" sz="1400" b="1" dirty="0">
                <a:latin typeface="맑은 고딕"/>
                <a:ea typeface="맑은 고딕"/>
              </a:rPr>
              <a:t>동글 연결</a:t>
            </a:r>
            <a:endParaRPr lang="en-US" altLang="ko-KR" sz="1400" b="1" dirty="0">
              <a:latin typeface="맑은 고딕"/>
              <a:ea typeface="맑은 고딕"/>
            </a:endParaRP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ko-KR" altLang="en-US" sz="1400" b="1" dirty="0">
                <a:latin typeface="맑은 고딕"/>
                <a:ea typeface="맑은 고딕"/>
              </a:rPr>
              <a:t> </a:t>
            </a:r>
            <a:r>
              <a:rPr lang="en-US" altLang="ko-KR" sz="1400" b="1" dirty="0">
                <a:latin typeface="맑은 고딕"/>
                <a:ea typeface="맑은 고딕"/>
              </a:rPr>
              <a:t>1</a:t>
            </a:r>
            <a:r>
              <a:rPr lang="ko-KR" altLang="en-US" sz="1400" b="1" dirty="0">
                <a:latin typeface="맑은 고딕"/>
                <a:ea typeface="맑은 고딕"/>
              </a:rPr>
              <a:t> 단계</a:t>
            </a:r>
            <a:r>
              <a:rPr lang="en-US" altLang="ko-KR" sz="1400" b="1" dirty="0">
                <a:latin typeface="맑은 고딕"/>
                <a:ea typeface="맑은 고딕"/>
              </a:rPr>
              <a:t>. </a:t>
            </a:r>
            <a:r>
              <a:rPr lang="ko-KR" altLang="en-US" sz="1400" b="1" dirty="0">
                <a:latin typeface="맑은 고딕"/>
                <a:ea typeface="맑은 고딕"/>
              </a:rPr>
              <a:t>단말기 켜기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ko-KR" altLang="en-US" sz="1400" b="1" dirty="0">
                <a:latin typeface="맑은 고딕"/>
                <a:ea typeface="맑은 고딕"/>
              </a:rPr>
              <a:t> </a:t>
            </a:r>
            <a:r>
              <a:rPr lang="en-US" altLang="ko-KR" sz="1400" b="1" dirty="0">
                <a:latin typeface="맑은 고딕"/>
                <a:ea typeface="맑은 고딕"/>
              </a:rPr>
              <a:t>2 </a:t>
            </a:r>
            <a:r>
              <a:rPr lang="ko-KR" altLang="en-US" sz="1400" b="1" dirty="0">
                <a:latin typeface="맑은 고딕"/>
                <a:ea typeface="맑은 고딕"/>
              </a:rPr>
              <a:t>단계</a:t>
            </a:r>
            <a:r>
              <a:rPr lang="en-US" altLang="ko-KR" sz="1400" b="1" dirty="0">
                <a:latin typeface="맑은 고딕"/>
                <a:ea typeface="맑은 고딕"/>
              </a:rPr>
              <a:t>. </a:t>
            </a:r>
            <a:r>
              <a:rPr lang="ko-KR" altLang="en-US" sz="1400" b="1" dirty="0">
                <a:latin typeface="맑은 고딕"/>
                <a:ea typeface="맑은 고딕"/>
              </a:rPr>
              <a:t>블루투스 헤드셋 연결하기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200000"/>
              </a:lnSpc>
              <a:buFont typeface="Arial" charset="0"/>
              <a:buChar char="•"/>
            </a:pPr>
            <a:r>
              <a:rPr lang="en-US" altLang="ko-KR" sz="1400" b="1" dirty="0">
                <a:latin typeface="맑은 고딕"/>
                <a:ea typeface="맑은 고딕"/>
              </a:rPr>
              <a:t> 3 </a:t>
            </a:r>
            <a:r>
              <a:rPr lang="ko-KR" altLang="en-US" sz="1400" b="1" dirty="0">
                <a:latin typeface="맑은 고딕"/>
                <a:ea typeface="맑은 고딕"/>
              </a:rPr>
              <a:t>단계</a:t>
            </a:r>
            <a:r>
              <a:rPr lang="en-US" altLang="ko-KR" sz="1400" b="1" dirty="0">
                <a:latin typeface="맑은 고딕"/>
                <a:ea typeface="맑은 고딕"/>
              </a:rPr>
              <a:t>. </a:t>
            </a:r>
            <a:r>
              <a:rPr lang="ko-KR" altLang="en-US" sz="1400" b="1" dirty="0" err="1">
                <a:latin typeface="맑은 고딕"/>
                <a:ea typeface="맑은 고딕"/>
              </a:rPr>
              <a:t>블루투스</a:t>
            </a:r>
            <a:r>
              <a:rPr lang="ko-KR" altLang="en-US" sz="1400" b="1" dirty="0">
                <a:latin typeface="맑은 고딕"/>
                <a:ea typeface="맑은 고딕"/>
              </a:rPr>
              <a:t> </a:t>
            </a:r>
            <a:r>
              <a:rPr lang="ko-KR" altLang="en-US" sz="1400" b="1" dirty="0" err="1">
                <a:latin typeface="맑은 고딕"/>
                <a:ea typeface="맑은 고딕"/>
              </a:rPr>
              <a:t>헤드셋</a:t>
            </a:r>
            <a:r>
              <a:rPr lang="ko-KR" altLang="en-US" sz="1400" b="1" dirty="0">
                <a:latin typeface="맑은 고딕"/>
                <a:ea typeface="맑은 고딕"/>
              </a:rPr>
              <a:t> 연결해제</a:t>
            </a:r>
            <a:endParaRPr lang="en-US" altLang="ko-KR" sz="1400" b="1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9371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" y="180425"/>
            <a:ext cx="8157117" cy="748245"/>
          </a:xfrm>
        </p:spPr>
        <p:txBody>
          <a:bodyPr/>
          <a:lstStyle/>
          <a:p>
            <a:r>
              <a:rPr lang="ko-KR" altLang="en-US" sz="2400" dirty="0"/>
              <a:t>블루투스 켜기 및 검색</a:t>
            </a:r>
            <a:endParaRPr lang="ko-KR" altLang="en-US" dirty="0"/>
          </a:p>
        </p:txBody>
      </p:sp>
      <p:sp>
        <p:nvSpPr>
          <p:cNvPr id="6146" name="AutoShape 2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9" name="Title 2"/>
          <p:cNvSpPr txBox="1">
            <a:spLocks/>
          </p:cNvSpPr>
          <p:nvPr/>
        </p:nvSpPr>
        <p:spPr bwMode="auto">
          <a:xfrm>
            <a:off x="7286644" y="180425"/>
            <a:ext cx="1857388" cy="74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r" defTabSz="40005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rPr>
              <a:t>[LCD]</a:t>
            </a: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iPECS" panose="020B0603000000000000" pitchFamily="50" charset="-127"/>
              <a:ea typeface="iPECS" panose="020B0603000000000000" pitchFamily="50" charset="-127"/>
              <a:cs typeface="iPECS" panose="020B0603000000000000" pitchFamily="50" charset="-127"/>
            </a:endParaRPr>
          </a:p>
        </p:txBody>
      </p:sp>
      <p:pic>
        <p:nvPicPr>
          <p:cNvPr id="44" name="Picture 3" descr="C:\Users\Goo\Pictures\Bluetooth\sip_kor_bluetooth_menu.bmp">
            <a:extLst>
              <a:ext uri="{FF2B5EF4-FFF2-40B4-BE49-F238E27FC236}">
                <a16:creationId xmlns:a16="http://schemas.microsoft.com/office/drawing/2014/main" id="{334D0A73-F175-41E7-BDCA-D74249152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340" y="1022227"/>
            <a:ext cx="2140942" cy="1213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45" name="Picture 3" descr="C:\Users\Goo\Pictures\Bluetooth\sip_kor_wait.bmp">
            <a:extLst>
              <a:ext uri="{FF2B5EF4-FFF2-40B4-BE49-F238E27FC236}">
                <a16:creationId xmlns:a16="http://schemas.microsoft.com/office/drawing/2014/main" id="{C2A370F0-0A34-4D1B-9861-FACF20272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2409" y="3531253"/>
            <a:ext cx="2140942" cy="1213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46" name="Picture 6" descr="C:\Users\Goo\Pictures\Bluetooth\sip_kor_scanned_mod.bmp">
            <a:extLst>
              <a:ext uri="{FF2B5EF4-FFF2-40B4-BE49-F238E27FC236}">
                <a16:creationId xmlns:a16="http://schemas.microsoft.com/office/drawing/2014/main" id="{11BEC287-D988-45DC-B107-FADD215638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9824" y="4521245"/>
            <a:ext cx="2140942" cy="1213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47" name="Picture 7" descr="C:\Users\Goo\Pictures\Bluetooth\sip_kor_scanning_mod.bmp">
            <a:extLst>
              <a:ext uri="{FF2B5EF4-FFF2-40B4-BE49-F238E27FC236}">
                <a16:creationId xmlns:a16="http://schemas.microsoft.com/office/drawing/2014/main" id="{9048BF24-BC69-4CA4-B4F5-E635019FF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11498" y="2987721"/>
            <a:ext cx="2140941" cy="1213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48" name="Picture 2" descr="C:\Users\Goo\Pictures\Bluetooth\sip_kor_off.bmp">
            <a:extLst>
              <a:ext uri="{FF2B5EF4-FFF2-40B4-BE49-F238E27FC236}">
                <a16:creationId xmlns:a16="http://schemas.microsoft.com/office/drawing/2014/main" id="{4CE61C97-43F7-498D-878E-FD4CAA06A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14904" y="2026804"/>
            <a:ext cx="2140942" cy="1213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49" name="Picture 4" descr="C:\Users\Goo\Pictures\Bluetooth\sip_kor_connected_list_mod.bmp">
            <a:extLst>
              <a:ext uri="{FF2B5EF4-FFF2-40B4-BE49-F238E27FC236}">
                <a16:creationId xmlns:a16="http://schemas.microsoft.com/office/drawing/2014/main" id="{3DB20350-DAB2-4AA5-AF8B-5220CD349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12231" y="5056986"/>
            <a:ext cx="2157452" cy="1213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50" name="꺾인 연결선 313">
            <a:extLst>
              <a:ext uri="{FF2B5EF4-FFF2-40B4-BE49-F238E27FC236}">
                <a16:creationId xmlns:a16="http://schemas.microsoft.com/office/drawing/2014/main" id="{0B4CA78C-D69B-4795-B7FC-39BF42972D95}"/>
              </a:ext>
            </a:extLst>
          </p:cNvPr>
          <p:cNvCxnSpPr>
            <a:cxnSpLocks/>
            <a:stCxn id="58" idx="2"/>
            <a:endCxn id="45" idx="1"/>
          </p:cNvCxnSpPr>
          <p:nvPr/>
        </p:nvCxnSpPr>
        <p:spPr>
          <a:xfrm rot="16200000" flipH="1">
            <a:off x="1804709" y="2720153"/>
            <a:ext cx="1898974" cy="936425"/>
          </a:xfrm>
          <a:prstGeom prst="bentConnector2">
            <a:avLst/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꺾인 연결선 313">
            <a:extLst>
              <a:ext uri="{FF2B5EF4-FFF2-40B4-BE49-F238E27FC236}">
                <a16:creationId xmlns:a16="http://schemas.microsoft.com/office/drawing/2014/main" id="{43E02433-A4A5-46F4-B700-D681A087712E}"/>
              </a:ext>
            </a:extLst>
          </p:cNvPr>
          <p:cNvCxnSpPr>
            <a:cxnSpLocks/>
            <a:stCxn id="58" idx="2"/>
            <a:endCxn id="48" idx="1"/>
          </p:cNvCxnSpPr>
          <p:nvPr/>
        </p:nvCxnSpPr>
        <p:spPr>
          <a:xfrm rot="16200000" flipH="1">
            <a:off x="2553182" y="1971681"/>
            <a:ext cx="394525" cy="928920"/>
          </a:xfrm>
          <a:prstGeom prst="bentConnector2">
            <a:avLst/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꺾인 연결선 103">
            <a:extLst>
              <a:ext uri="{FF2B5EF4-FFF2-40B4-BE49-F238E27FC236}">
                <a16:creationId xmlns:a16="http://schemas.microsoft.com/office/drawing/2014/main" id="{CA02FDA0-7C13-4AAE-B268-5FD79190F0C1}"/>
              </a:ext>
            </a:extLst>
          </p:cNvPr>
          <p:cNvCxnSpPr>
            <a:cxnSpLocks/>
            <a:stCxn id="45" idx="3"/>
            <a:endCxn id="47" idx="1"/>
          </p:cNvCxnSpPr>
          <p:nvPr/>
        </p:nvCxnSpPr>
        <p:spPr>
          <a:xfrm flipV="1">
            <a:off x="5363351" y="3594321"/>
            <a:ext cx="1048147" cy="543532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66CD09B7-F5A3-4392-B7F5-DB7015AB02AA}"/>
              </a:ext>
            </a:extLst>
          </p:cNvPr>
          <p:cNvSpPr txBox="1"/>
          <p:nvPr/>
        </p:nvSpPr>
        <p:spPr>
          <a:xfrm>
            <a:off x="2270797" y="3810515"/>
            <a:ext cx="1099566" cy="2000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o-KR" altLang="en-US" sz="700" b="1" dirty="0">
                <a:latin typeface="맑은 고딕" pitchFamily="50" charset="-127"/>
                <a:ea typeface="맑은 고딕" pitchFamily="50" charset="-127"/>
              </a:rPr>
              <a:t>상태</a:t>
            </a:r>
            <a:r>
              <a:rPr lang="en-US" altLang="ko-KR" sz="700" b="1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700" b="1" dirty="0">
                <a:latin typeface="맑은 고딕"/>
                <a:ea typeface="맑은 고딕"/>
              </a:rPr>
              <a:t>블루투스 켜짐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E4F8AE4-20E1-4B64-A75C-C32A181E0416}"/>
              </a:ext>
            </a:extLst>
          </p:cNvPr>
          <p:cNvSpPr txBox="1"/>
          <p:nvPr/>
        </p:nvSpPr>
        <p:spPr>
          <a:xfrm>
            <a:off x="2225696" y="2409460"/>
            <a:ext cx="1099566" cy="2000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o-KR" altLang="en-US" sz="700" b="1" dirty="0">
                <a:latin typeface="맑은 고딕" pitchFamily="50" charset="-127"/>
                <a:ea typeface="맑은 고딕" pitchFamily="50" charset="-127"/>
              </a:rPr>
              <a:t>상태</a:t>
            </a:r>
            <a:r>
              <a:rPr lang="en-US" altLang="ko-KR" sz="700" b="1" dirty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700" b="1" dirty="0">
                <a:latin typeface="맑은 고딕"/>
                <a:ea typeface="맑은 고딕"/>
              </a:rPr>
              <a:t>블루투스 꺼짐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83A3EC5-3CA8-4A0E-AF02-5D36E51E4ADD}"/>
              </a:ext>
            </a:extLst>
          </p:cNvPr>
          <p:cNvSpPr txBox="1"/>
          <p:nvPr/>
        </p:nvSpPr>
        <p:spPr>
          <a:xfrm>
            <a:off x="422418" y="800565"/>
            <a:ext cx="2071702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 dirty="0">
                <a:latin typeface="맑은 고딕"/>
                <a:ea typeface="맑은 고딕"/>
              </a:rPr>
              <a:t>1. “</a:t>
            </a:r>
            <a:r>
              <a:rPr lang="ko-KR" altLang="en-US" sz="800" b="1" dirty="0" err="1">
                <a:latin typeface="맑은 고딕"/>
                <a:ea typeface="맑은 고딕"/>
              </a:rPr>
              <a:t>블루투스</a:t>
            </a:r>
            <a:r>
              <a:rPr lang="ko-KR" altLang="en-US" sz="800" b="1" dirty="0">
                <a:latin typeface="맑은 고딕"/>
                <a:ea typeface="맑은 고딕"/>
              </a:rPr>
              <a:t> 설정</a:t>
            </a:r>
            <a:r>
              <a:rPr lang="en-US" altLang="ko-KR" sz="800" b="1" dirty="0">
                <a:latin typeface="맑은 고딕"/>
                <a:ea typeface="맑은 고딕"/>
              </a:rPr>
              <a:t>” </a:t>
            </a:r>
            <a:r>
              <a:rPr lang="ko-KR" altLang="en-US" sz="800" b="1" dirty="0">
                <a:latin typeface="맑은 고딕"/>
                <a:ea typeface="맑은 고딕"/>
              </a:rPr>
              <a:t>메뉴 선택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EFABFC0-A11E-418B-B1A3-C1442B5C15FC}"/>
              </a:ext>
            </a:extLst>
          </p:cNvPr>
          <p:cNvSpPr txBox="1"/>
          <p:nvPr/>
        </p:nvSpPr>
        <p:spPr>
          <a:xfrm>
            <a:off x="3108098" y="1810251"/>
            <a:ext cx="2071702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 dirty="0">
                <a:latin typeface="맑은 고딕"/>
                <a:ea typeface="맑은 고딕"/>
              </a:rPr>
              <a:t>2-1 </a:t>
            </a:r>
            <a:r>
              <a:rPr lang="ko-KR" altLang="en-US" sz="800" b="1" dirty="0" err="1">
                <a:latin typeface="맑은 고딕"/>
                <a:ea typeface="맑은 고딕"/>
              </a:rPr>
              <a:t>블루투스</a:t>
            </a:r>
            <a:r>
              <a:rPr lang="ko-KR" altLang="en-US" sz="800" b="1" dirty="0">
                <a:latin typeface="맑은 고딕"/>
                <a:ea typeface="맑은 고딕"/>
              </a:rPr>
              <a:t> 켜기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94BB148-ADB2-4574-90FC-3A5D34241A5F}"/>
              </a:ext>
            </a:extLst>
          </p:cNvPr>
          <p:cNvSpPr txBox="1"/>
          <p:nvPr/>
        </p:nvSpPr>
        <p:spPr>
          <a:xfrm>
            <a:off x="3108098" y="3310449"/>
            <a:ext cx="2071702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 dirty="0">
                <a:latin typeface="맑은 고딕"/>
                <a:ea typeface="맑은 고딕"/>
              </a:rPr>
              <a:t>2-2 </a:t>
            </a:r>
            <a:r>
              <a:rPr lang="ko-KR" altLang="en-US" sz="800" b="1" dirty="0" err="1">
                <a:latin typeface="맑은 고딕"/>
                <a:ea typeface="맑은 고딕"/>
              </a:rPr>
              <a:t>블루투스</a:t>
            </a:r>
            <a:r>
              <a:rPr lang="ko-KR" altLang="en-US" sz="800" b="1" dirty="0">
                <a:latin typeface="맑은 고딕"/>
                <a:ea typeface="맑은 고딕"/>
              </a:rPr>
              <a:t> 활성화</a:t>
            </a:r>
          </a:p>
        </p:txBody>
      </p:sp>
      <p:sp>
        <p:nvSpPr>
          <p:cNvPr id="58" name="모서리가 둥근 직사각형 256">
            <a:extLst>
              <a:ext uri="{FF2B5EF4-FFF2-40B4-BE49-F238E27FC236}">
                <a16:creationId xmlns:a16="http://schemas.microsoft.com/office/drawing/2014/main" id="{B794D6F4-3131-4D77-A5FD-1FE7627EC60E}"/>
              </a:ext>
            </a:extLst>
          </p:cNvPr>
          <p:cNvSpPr/>
          <p:nvPr/>
        </p:nvSpPr>
        <p:spPr>
          <a:xfrm>
            <a:off x="2071670" y="2096003"/>
            <a:ext cx="428628" cy="14287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모서리가 둥근 직사각형 260">
            <a:extLst>
              <a:ext uri="{FF2B5EF4-FFF2-40B4-BE49-F238E27FC236}">
                <a16:creationId xmlns:a16="http://schemas.microsoft.com/office/drawing/2014/main" id="{92405090-50AC-4C41-B849-B92E17CDE903}"/>
              </a:ext>
            </a:extLst>
          </p:cNvPr>
          <p:cNvSpPr/>
          <p:nvPr/>
        </p:nvSpPr>
        <p:spPr>
          <a:xfrm>
            <a:off x="3361655" y="3096135"/>
            <a:ext cx="428628" cy="14287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61" name="꺾인 연결선 103">
            <a:extLst>
              <a:ext uri="{FF2B5EF4-FFF2-40B4-BE49-F238E27FC236}">
                <a16:creationId xmlns:a16="http://schemas.microsoft.com/office/drawing/2014/main" id="{211DA09B-230B-4201-9714-CE5960224A2C}"/>
              </a:ext>
            </a:extLst>
          </p:cNvPr>
          <p:cNvCxnSpPr>
            <a:cxnSpLocks/>
            <a:stCxn id="60" idx="3"/>
            <a:endCxn id="45" idx="0"/>
          </p:cNvCxnSpPr>
          <p:nvPr/>
        </p:nvCxnSpPr>
        <p:spPr>
          <a:xfrm>
            <a:off x="3790283" y="3167573"/>
            <a:ext cx="502597" cy="363680"/>
          </a:xfrm>
          <a:prstGeom prst="bentConnector2">
            <a:avLst/>
          </a:prstGeom>
          <a:ln>
            <a:solidFill>
              <a:schemeClr val="accent4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2" name="그룹 33">
            <a:extLst>
              <a:ext uri="{FF2B5EF4-FFF2-40B4-BE49-F238E27FC236}">
                <a16:creationId xmlns:a16="http://schemas.microsoft.com/office/drawing/2014/main" id="{EFB2AA59-A11F-4B21-AF31-6FFF429D2F00}"/>
              </a:ext>
            </a:extLst>
          </p:cNvPr>
          <p:cNvGrpSpPr/>
          <p:nvPr/>
        </p:nvGrpSpPr>
        <p:grpSpPr>
          <a:xfrm>
            <a:off x="500032" y="4767954"/>
            <a:ext cx="1883363" cy="1100779"/>
            <a:chOff x="214282" y="2857496"/>
            <a:chExt cx="1571636" cy="1090389"/>
          </a:xfrm>
        </p:grpSpPr>
        <p:sp>
          <p:nvSpPr>
            <p:cNvPr id="63" name="직사각형 62">
              <a:extLst>
                <a:ext uri="{FF2B5EF4-FFF2-40B4-BE49-F238E27FC236}">
                  <a16:creationId xmlns:a16="http://schemas.microsoft.com/office/drawing/2014/main" id="{75EEA21C-1CE8-45FF-AAD8-6F76201097BD}"/>
                </a:ext>
              </a:extLst>
            </p:cNvPr>
            <p:cNvSpPr/>
            <p:nvPr/>
          </p:nvSpPr>
          <p:spPr>
            <a:xfrm>
              <a:off x="214282" y="2857496"/>
              <a:ext cx="1571636" cy="1090389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64" name="Picture 5">
              <a:extLst>
                <a:ext uri="{FF2B5EF4-FFF2-40B4-BE49-F238E27FC236}">
                  <a16:creationId xmlns:a16="http://schemas.microsoft.com/office/drawing/2014/main" id="{667D4809-BF7F-4303-8DCF-F9038F9F2C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376475" y="3532042"/>
              <a:ext cx="242888" cy="242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65" name="Picture 2">
              <a:extLst>
                <a:ext uri="{FF2B5EF4-FFF2-40B4-BE49-F238E27FC236}">
                  <a16:creationId xmlns:a16="http://schemas.microsoft.com/office/drawing/2014/main" id="{082D3892-B63B-464F-BA3F-DDEB094F4D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377084" y="3171875"/>
              <a:ext cx="238948" cy="2990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601C58A-5BEE-4E70-88AB-C03256848B39}"/>
                </a:ext>
              </a:extLst>
            </p:cNvPr>
            <p:cNvSpPr txBox="1"/>
            <p:nvPr/>
          </p:nvSpPr>
          <p:spPr>
            <a:xfrm>
              <a:off x="545716" y="3217557"/>
              <a:ext cx="1108605" cy="21544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ko-KR" altLang="en-US" sz="800" b="1" dirty="0">
                  <a:latin typeface="Arial"/>
                  <a:ea typeface="맑은 고딕"/>
                </a:rPr>
                <a:t>저장된 </a:t>
              </a:r>
              <a:r>
                <a:rPr lang="ko-KR" altLang="en-US" sz="800" b="1" dirty="0" err="1">
                  <a:latin typeface="Arial"/>
                  <a:ea typeface="맑은 고딕"/>
                </a:rPr>
                <a:t>블루투스</a:t>
              </a:r>
              <a:r>
                <a:rPr lang="ko-KR" altLang="en-US" sz="800" b="1" dirty="0">
                  <a:latin typeface="Arial"/>
                  <a:ea typeface="맑은 고딕"/>
                </a:rPr>
                <a:t> </a:t>
              </a:r>
              <a:r>
                <a:rPr lang="ko-KR" altLang="en-US" sz="800" b="1" dirty="0" err="1">
                  <a:latin typeface="Arial"/>
                  <a:ea typeface="맑은 고딕"/>
                </a:rPr>
                <a:t>헤드셋</a:t>
              </a:r>
              <a:endParaRPr lang="en-US" sz="800" b="1" dirty="0">
                <a:latin typeface="Arial"/>
                <a:ea typeface="맑은 고딕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A1E90F6-3433-4F3B-8D14-0DF1011907A1}"/>
                </a:ext>
              </a:extLst>
            </p:cNvPr>
            <p:cNvSpPr txBox="1"/>
            <p:nvPr/>
          </p:nvSpPr>
          <p:spPr>
            <a:xfrm>
              <a:off x="545716" y="3539561"/>
              <a:ext cx="1093565" cy="21341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ko-KR" altLang="en-US" sz="800" b="1" dirty="0">
                  <a:latin typeface="맑은 고딕" pitchFamily="50" charset="-127"/>
                  <a:ea typeface="맑은 고딕" pitchFamily="50" charset="-127"/>
                </a:rPr>
                <a:t>연결된 </a:t>
              </a:r>
              <a:r>
                <a:rPr lang="ko-KR" altLang="en-US" sz="800" b="1" dirty="0" err="1">
                  <a:latin typeface="맑은 고딕" pitchFamily="50" charset="-127"/>
                  <a:ea typeface="맑은 고딕" pitchFamily="50" charset="-127"/>
                </a:rPr>
                <a:t>블루투스</a:t>
              </a:r>
              <a:r>
                <a:rPr lang="ko-KR" altLang="en-US" sz="800" b="1" dirty="0">
                  <a:latin typeface="맑은 고딕" pitchFamily="50" charset="-127"/>
                  <a:ea typeface="맑은 고딕" pitchFamily="50" charset="-127"/>
                </a:rPr>
                <a:t> </a:t>
              </a:r>
              <a:r>
                <a:rPr lang="ko-KR" altLang="en-US" sz="800" b="1" dirty="0" err="1">
                  <a:latin typeface="맑은 고딕" pitchFamily="50" charset="-127"/>
                  <a:ea typeface="맑은 고딕" pitchFamily="50" charset="-127"/>
                </a:rPr>
                <a:t>헤드셋</a:t>
              </a:r>
              <a:endParaRPr lang="ko-KR" altLang="en-US" sz="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A3CC7A5-15DB-426F-9973-50DF22A5F2AF}"/>
                </a:ext>
              </a:extLst>
            </p:cNvPr>
            <p:cNvSpPr txBox="1"/>
            <p:nvPr/>
          </p:nvSpPr>
          <p:spPr>
            <a:xfrm>
              <a:off x="247086" y="2895609"/>
              <a:ext cx="71438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00" b="1">
                  <a:latin typeface="맑은 고딕" pitchFamily="50" charset="-127"/>
                  <a:ea typeface="맑은 고딕" pitchFamily="50" charset="-127"/>
                </a:rPr>
                <a:t>아이콘</a:t>
              </a:r>
            </a:p>
          </p:txBody>
        </p:sp>
      </p:grpSp>
      <p:cxnSp>
        <p:nvCxnSpPr>
          <p:cNvPr id="69" name="꺾인 연결선 313">
            <a:extLst>
              <a:ext uri="{FF2B5EF4-FFF2-40B4-BE49-F238E27FC236}">
                <a16:creationId xmlns:a16="http://schemas.microsoft.com/office/drawing/2014/main" id="{718268F5-CDEC-4A0E-B72C-B772C53028AE}"/>
              </a:ext>
            </a:extLst>
          </p:cNvPr>
          <p:cNvCxnSpPr>
            <a:cxnSpLocks/>
            <a:stCxn id="47" idx="2"/>
            <a:endCxn id="46" idx="0"/>
          </p:cNvCxnSpPr>
          <p:nvPr/>
        </p:nvCxnSpPr>
        <p:spPr>
          <a:xfrm rot="5400000">
            <a:off x="7320970" y="4360246"/>
            <a:ext cx="320324" cy="1674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꺾인 연결선 313">
            <a:extLst>
              <a:ext uri="{FF2B5EF4-FFF2-40B4-BE49-F238E27FC236}">
                <a16:creationId xmlns:a16="http://schemas.microsoft.com/office/drawing/2014/main" id="{9EE4C4E2-3C0A-474E-B8C6-D1AA1F11B342}"/>
              </a:ext>
            </a:extLst>
          </p:cNvPr>
          <p:cNvCxnSpPr>
            <a:cxnSpLocks/>
            <a:stCxn id="45" idx="2"/>
            <a:endCxn id="49" idx="0"/>
          </p:cNvCxnSpPr>
          <p:nvPr/>
        </p:nvCxnSpPr>
        <p:spPr>
          <a:xfrm rot="5400000">
            <a:off x="4135653" y="4899758"/>
            <a:ext cx="312533" cy="1923"/>
          </a:xfrm>
          <a:prstGeom prst="bentConnector3">
            <a:avLst>
              <a:gd name="adj1" fmla="val 50000"/>
            </a:avLst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BDED3DCC-21C7-4F9F-BEAF-1EECE2289CD3}"/>
              </a:ext>
            </a:extLst>
          </p:cNvPr>
          <p:cNvSpPr txBox="1"/>
          <p:nvPr/>
        </p:nvSpPr>
        <p:spPr>
          <a:xfrm>
            <a:off x="4260581" y="4744313"/>
            <a:ext cx="165082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o-KR" altLang="en-US" sz="700" b="1" dirty="0">
                <a:latin typeface="맑은 고딕"/>
                <a:ea typeface="맑은 고딕"/>
              </a:rPr>
              <a:t>연결되거나 저장된</a:t>
            </a:r>
            <a:endParaRPr lang="en-US" altLang="ko-KR" sz="700" b="1" dirty="0">
              <a:latin typeface="맑은 고딕"/>
              <a:ea typeface="맑은 고딕"/>
            </a:endParaRPr>
          </a:p>
          <a:p>
            <a:r>
              <a:rPr lang="ko-KR" altLang="en-US" sz="700" b="1" dirty="0">
                <a:latin typeface="맑은 고딕"/>
                <a:ea typeface="맑은 고딕"/>
              </a:rPr>
              <a:t>블루투스 헤드셋이 있는 경우</a:t>
            </a:r>
            <a:endParaRPr lang="en-US" altLang="ko-KR" sz="700" b="1" dirty="0">
              <a:latin typeface="맑은 고딕"/>
              <a:ea typeface="맑은 고딕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5ACECD7-6F58-4B6F-BAC1-8BD1AC0EDDE0}"/>
              </a:ext>
            </a:extLst>
          </p:cNvPr>
          <p:cNvSpPr txBox="1"/>
          <p:nvPr/>
        </p:nvSpPr>
        <p:spPr>
          <a:xfrm>
            <a:off x="5422669" y="3142200"/>
            <a:ext cx="981324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o-KR" altLang="en-US" sz="700" b="1" dirty="0">
                <a:latin typeface="맑은 고딕"/>
                <a:ea typeface="맑은 고딕"/>
              </a:rPr>
              <a:t>연결되거나 저장된 </a:t>
            </a:r>
            <a:r>
              <a:rPr lang="ko-KR" altLang="en-US" sz="700" b="1" dirty="0" err="1">
                <a:latin typeface="맑은 고딕"/>
                <a:ea typeface="맑은 고딕"/>
              </a:rPr>
              <a:t>블루투스</a:t>
            </a:r>
            <a:r>
              <a:rPr lang="ko-KR" altLang="en-US" sz="700" b="1" dirty="0">
                <a:latin typeface="맑은 고딕"/>
                <a:ea typeface="맑은 고딕"/>
              </a:rPr>
              <a:t> </a:t>
            </a:r>
            <a:r>
              <a:rPr lang="ko-KR" altLang="en-US" sz="700" b="1" dirty="0" err="1">
                <a:latin typeface="맑은 고딕"/>
                <a:ea typeface="맑은 고딕"/>
              </a:rPr>
              <a:t>헤드셋이</a:t>
            </a:r>
            <a:r>
              <a:rPr lang="ko-KR" altLang="en-US" sz="700" b="1" dirty="0">
                <a:latin typeface="맑은 고딕"/>
                <a:ea typeface="맑은 고딕"/>
              </a:rPr>
              <a:t> 없는 경우</a:t>
            </a:r>
            <a:endParaRPr lang="en-US" sz="160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E811673-42E3-47F4-8B90-3499F7BED8FC}"/>
              </a:ext>
            </a:extLst>
          </p:cNvPr>
          <p:cNvSpPr txBox="1"/>
          <p:nvPr/>
        </p:nvSpPr>
        <p:spPr>
          <a:xfrm>
            <a:off x="8093867" y="2792993"/>
            <a:ext cx="62742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>
                <a:latin typeface="맑은 고딕"/>
                <a:ea typeface="맑은 고딕"/>
              </a:rPr>
              <a:t>(</a:t>
            </a:r>
            <a:r>
              <a:rPr lang="ko-KR" altLang="en-US" sz="800" b="1" dirty="0" err="1">
                <a:latin typeface="맑은 고딕"/>
                <a:ea typeface="맑은 고딕"/>
              </a:rPr>
              <a:t>검색중</a:t>
            </a:r>
            <a:r>
              <a:rPr lang="en-US" altLang="ko-KR" sz="800" b="1" dirty="0">
                <a:latin typeface="맑은 고딕"/>
                <a:ea typeface="맑은 고딕"/>
              </a:rPr>
              <a:t>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681436B-9675-49A8-96FD-1841DB76E0AB}"/>
              </a:ext>
            </a:extLst>
          </p:cNvPr>
          <p:cNvSpPr txBox="1"/>
          <p:nvPr/>
        </p:nvSpPr>
        <p:spPr>
          <a:xfrm>
            <a:off x="7945943" y="4309813"/>
            <a:ext cx="788526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 dirty="0">
                <a:latin typeface="맑은 고딕"/>
                <a:ea typeface="맑은 고딕"/>
              </a:rPr>
              <a:t>(</a:t>
            </a:r>
            <a:r>
              <a:rPr lang="ko-KR" altLang="en-US" sz="800" b="1" dirty="0">
                <a:latin typeface="맑은 고딕"/>
                <a:ea typeface="맑은 고딕"/>
              </a:rPr>
              <a:t>검색 목록</a:t>
            </a:r>
            <a:r>
              <a:rPr lang="en-US" altLang="ko-KR" sz="800" b="1" dirty="0">
                <a:latin typeface="맑은 고딕"/>
                <a:ea typeface="맑은 고딕"/>
              </a:rPr>
              <a:t>)</a:t>
            </a:r>
          </a:p>
        </p:txBody>
      </p:sp>
      <p:cxnSp>
        <p:nvCxnSpPr>
          <p:cNvPr id="78" name="꺾인 연결선 103">
            <a:extLst>
              <a:ext uri="{FF2B5EF4-FFF2-40B4-BE49-F238E27FC236}">
                <a16:creationId xmlns:a16="http://schemas.microsoft.com/office/drawing/2014/main" id="{F0D28FCF-A3F4-4566-9577-82989B57A117}"/>
              </a:ext>
            </a:extLst>
          </p:cNvPr>
          <p:cNvCxnSpPr>
            <a:cxnSpLocks/>
            <a:stCxn id="80" idx="2"/>
            <a:endCxn id="47" idx="3"/>
          </p:cNvCxnSpPr>
          <p:nvPr/>
        </p:nvCxnSpPr>
        <p:spPr>
          <a:xfrm rot="5400000" flipH="1" flipV="1">
            <a:off x="6612081" y="3796745"/>
            <a:ext cx="2142782" cy="1737934"/>
          </a:xfrm>
          <a:prstGeom prst="bentConnector4">
            <a:avLst>
              <a:gd name="adj1" fmla="val -10668"/>
              <a:gd name="adj2" fmla="val 113154"/>
            </a:avLst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모서리가 둥근 직사각형 59">
            <a:extLst>
              <a:ext uri="{FF2B5EF4-FFF2-40B4-BE49-F238E27FC236}">
                <a16:creationId xmlns:a16="http://schemas.microsoft.com/office/drawing/2014/main" id="{6F2EDF52-9C03-4AC4-B108-F9C3CBC76D63}"/>
              </a:ext>
            </a:extLst>
          </p:cNvPr>
          <p:cNvSpPr/>
          <p:nvPr/>
        </p:nvSpPr>
        <p:spPr>
          <a:xfrm>
            <a:off x="6600191" y="5594227"/>
            <a:ext cx="428628" cy="14287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9371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" y="180425"/>
            <a:ext cx="8157117" cy="748245"/>
          </a:xfrm>
        </p:spPr>
        <p:txBody>
          <a:bodyPr wrap="none"/>
          <a:lstStyle/>
          <a:p>
            <a:r>
              <a:rPr lang="ko-KR" altLang="en-US" sz="2400" dirty="0"/>
              <a:t>검색된 블루투스 헤드셋 연결</a:t>
            </a:r>
            <a:endParaRPr lang="ko-KR" altLang="en-US" dirty="0"/>
          </a:p>
        </p:txBody>
      </p:sp>
      <p:sp>
        <p:nvSpPr>
          <p:cNvPr id="6146" name="AutoShape 2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7" name="Title 2"/>
          <p:cNvSpPr txBox="1">
            <a:spLocks/>
          </p:cNvSpPr>
          <p:nvPr/>
        </p:nvSpPr>
        <p:spPr bwMode="auto">
          <a:xfrm>
            <a:off x="7286644" y="180425"/>
            <a:ext cx="1857388" cy="74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r" defTabSz="40005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rPr>
              <a:t>[LCD]</a:t>
            </a: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iPECS" panose="020B0603000000000000" pitchFamily="50" charset="-127"/>
              <a:ea typeface="iPECS" panose="020B0603000000000000" pitchFamily="50" charset="-127"/>
              <a:cs typeface="iPECS" panose="020B0603000000000000" pitchFamily="50" charset="-127"/>
            </a:endParaRPr>
          </a:p>
        </p:txBody>
      </p:sp>
      <p:pic>
        <p:nvPicPr>
          <p:cNvPr id="22" name="Picture 6" descr="C:\Users\Goo\Pictures\Bluetooth\sip_kor_connected.bmp">
            <a:extLst>
              <a:ext uri="{FF2B5EF4-FFF2-40B4-BE49-F238E27FC236}">
                <a16:creationId xmlns:a16="http://schemas.microsoft.com/office/drawing/2014/main" id="{8CAF3659-C502-46FB-9C1E-7551F2ABB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0522" y="1969798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3" name="Picture 2" descr="C:\Users\Goo\Pictures\Bluetooth\sip_kor_connecting.bmp">
            <a:extLst>
              <a:ext uri="{FF2B5EF4-FFF2-40B4-BE49-F238E27FC236}">
                <a16:creationId xmlns:a16="http://schemas.microsoft.com/office/drawing/2014/main" id="{9A266E9F-611C-45F8-88F9-BBFE649C0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92320" y="1969578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4" name="Picture 4" descr="C:\Users\Goo\Pictures\Bluetooth\sip_kor_connected_list_one.bmp">
            <a:extLst>
              <a:ext uri="{FF2B5EF4-FFF2-40B4-BE49-F238E27FC236}">
                <a16:creationId xmlns:a16="http://schemas.microsoft.com/office/drawing/2014/main" id="{3939ECF0-07CA-4977-A4E3-20A91CC74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1559" y="3638548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5" name="Picture 5" descr="C:\Users\Goo\Pictures\Bluetooth\sip_kor_fail.bmp">
            <a:extLst>
              <a:ext uri="{FF2B5EF4-FFF2-40B4-BE49-F238E27FC236}">
                <a16:creationId xmlns:a16="http://schemas.microsoft.com/office/drawing/2014/main" id="{95C3CD7F-2848-4F18-9597-3186A4E1F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93217" y="3654215"/>
            <a:ext cx="2172707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6" name="Picture 6" descr="C:\Users\Goo\Pictures\Bluetooth\sip_kor_scanned_mod.bmp">
            <a:extLst>
              <a:ext uri="{FF2B5EF4-FFF2-40B4-BE49-F238E27FC236}">
                <a16:creationId xmlns:a16="http://schemas.microsoft.com/office/drawing/2014/main" id="{DBBCEAF4-3554-4F6B-B5FA-D1B8CBB550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9531" y="1022463"/>
            <a:ext cx="2140942" cy="1213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D08C8BF9-90FF-46C4-97AA-A0A19BE9FF7B}"/>
              </a:ext>
            </a:extLst>
          </p:cNvPr>
          <p:cNvSpPr txBox="1"/>
          <p:nvPr/>
        </p:nvSpPr>
        <p:spPr>
          <a:xfrm>
            <a:off x="410062" y="788212"/>
            <a:ext cx="2715198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 dirty="0">
                <a:latin typeface="맑은 고딕"/>
                <a:ea typeface="맑은 고딕"/>
              </a:rPr>
              <a:t>1. </a:t>
            </a:r>
            <a:r>
              <a:rPr lang="ko-KR" altLang="en-US" sz="800" b="1" dirty="0">
                <a:latin typeface="맑은 고딕"/>
                <a:ea typeface="맑은 고딕"/>
              </a:rPr>
              <a:t>검색된 블루투스 헤드셋을 선택하고 </a:t>
            </a:r>
            <a:r>
              <a:rPr lang="en-US" altLang="ko-KR" sz="800" b="1" dirty="0">
                <a:latin typeface="맑은 고딕"/>
                <a:ea typeface="맑은 고딕"/>
              </a:rPr>
              <a:t>“</a:t>
            </a:r>
            <a:r>
              <a:rPr lang="ko-KR" altLang="en-US" sz="800" b="1" dirty="0">
                <a:latin typeface="맑은 고딕"/>
                <a:ea typeface="맑은 고딕"/>
              </a:rPr>
              <a:t>연결</a:t>
            </a:r>
            <a:r>
              <a:rPr lang="en-US" altLang="ko-KR" sz="800" b="1" dirty="0">
                <a:latin typeface="맑은 고딕"/>
                <a:ea typeface="맑은 고딕"/>
              </a:rPr>
              <a:t>” </a:t>
            </a:r>
            <a:r>
              <a:rPr lang="ko-KR" altLang="en-US" sz="800" b="1" dirty="0">
                <a:latin typeface="맑은 고딕"/>
                <a:ea typeface="맑은 고딕"/>
              </a:rPr>
              <a:t>누르기</a:t>
            </a:r>
          </a:p>
        </p:txBody>
      </p:sp>
      <p:sp>
        <p:nvSpPr>
          <p:cNvPr id="28" name="모서리가 둥근 직사각형 64">
            <a:extLst>
              <a:ext uri="{FF2B5EF4-FFF2-40B4-BE49-F238E27FC236}">
                <a16:creationId xmlns:a16="http://schemas.microsoft.com/office/drawing/2014/main" id="{F4F748E5-CF37-4A18-BAC1-A93F574497EC}"/>
              </a:ext>
            </a:extLst>
          </p:cNvPr>
          <p:cNvSpPr/>
          <p:nvPr/>
        </p:nvSpPr>
        <p:spPr>
          <a:xfrm>
            <a:off x="1358682" y="2083650"/>
            <a:ext cx="428628" cy="14287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" name="꺾인 연결선 313">
            <a:extLst>
              <a:ext uri="{FF2B5EF4-FFF2-40B4-BE49-F238E27FC236}">
                <a16:creationId xmlns:a16="http://schemas.microsoft.com/office/drawing/2014/main" id="{289D4655-AAEE-4373-9383-52E492588AE6}"/>
              </a:ext>
            </a:extLst>
          </p:cNvPr>
          <p:cNvCxnSpPr>
            <a:stCxn id="28" idx="2"/>
            <a:endCxn id="23" idx="1"/>
          </p:cNvCxnSpPr>
          <p:nvPr/>
        </p:nvCxnSpPr>
        <p:spPr>
          <a:xfrm rot="16200000" flipH="1">
            <a:off x="2403332" y="1396190"/>
            <a:ext cx="358652" cy="2019324"/>
          </a:xfrm>
          <a:prstGeom prst="bentConnector2">
            <a:avLst/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꺾인 연결선 103">
            <a:extLst>
              <a:ext uri="{FF2B5EF4-FFF2-40B4-BE49-F238E27FC236}">
                <a16:creationId xmlns:a16="http://schemas.microsoft.com/office/drawing/2014/main" id="{A13F9626-3103-41FC-8D87-87CC5A4FBBE4}"/>
              </a:ext>
            </a:extLst>
          </p:cNvPr>
          <p:cNvCxnSpPr>
            <a:stCxn id="23" idx="3"/>
            <a:endCxn id="22" idx="1"/>
          </p:cNvCxnSpPr>
          <p:nvPr/>
        </p:nvCxnSpPr>
        <p:spPr>
          <a:xfrm>
            <a:off x="5765026" y="2585178"/>
            <a:ext cx="655496" cy="220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꺾인 연결선 103">
            <a:extLst>
              <a:ext uri="{FF2B5EF4-FFF2-40B4-BE49-F238E27FC236}">
                <a16:creationId xmlns:a16="http://schemas.microsoft.com/office/drawing/2014/main" id="{AA2AD7CD-304D-49B7-B1B3-316EC0E48DCF}"/>
              </a:ext>
            </a:extLst>
          </p:cNvPr>
          <p:cNvCxnSpPr>
            <a:stCxn id="23" idx="2"/>
            <a:endCxn id="25" idx="0"/>
          </p:cNvCxnSpPr>
          <p:nvPr/>
        </p:nvCxnSpPr>
        <p:spPr>
          <a:xfrm rot="16200000" flipH="1">
            <a:off x="4452404" y="3427047"/>
            <a:ext cx="453437" cy="898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6F885A1-3FC3-4C21-B1AD-9D208F35E552}"/>
              </a:ext>
            </a:extLst>
          </p:cNvPr>
          <p:cNvSpPr txBox="1"/>
          <p:nvPr/>
        </p:nvSpPr>
        <p:spPr>
          <a:xfrm>
            <a:off x="4597866" y="1753103"/>
            <a:ext cx="1214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연결 중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56BBBE8-DEC5-4A29-A044-88C00AF9FD33}"/>
              </a:ext>
            </a:extLst>
          </p:cNvPr>
          <p:cNvSpPr txBox="1"/>
          <p:nvPr/>
        </p:nvSpPr>
        <p:spPr>
          <a:xfrm>
            <a:off x="5765026" y="2320017"/>
            <a:ext cx="5510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연결됨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7877DD7-C54B-48D5-B589-999AACC55899}"/>
              </a:ext>
            </a:extLst>
          </p:cNvPr>
          <p:cNvSpPr txBox="1"/>
          <p:nvPr/>
        </p:nvSpPr>
        <p:spPr>
          <a:xfrm>
            <a:off x="4456198" y="3250495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연결 실패</a:t>
            </a:r>
            <a:endParaRPr lang="en-US" altLang="ko-KR" sz="800" b="1" dirty="0">
              <a:latin typeface="맑은 고딕" pitchFamily="50" charset="-127"/>
              <a:ea typeface="맑은 고딕" pitchFamily="50" charset="-127"/>
            </a:endParaRPr>
          </a:p>
          <a:p>
            <a:pPr algn="r"/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오류 코드 확인</a:t>
            </a:r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5" name="꺾인 연결선 103">
            <a:extLst>
              <a:ext uri="{FF2B5EF4-FFF2-40B4-BE49-F238E27FC236}">
                <a16:creationId xmlns:a16="http://schemas.microsoft.com/office/drawing/2014/main" id="{233F8076-311D-4B72-8A98-BA47DEED9765}"/>
              </a:ext>
            </a:extLst>
          </p:cNvPr>
          <p:cNvCxnSpPr>
            <a:stCxn id="22" idx="2"/>
            <a:endCxn id="24" idx="0"/>
          </p:cNvCxnSpPr>
          <p:nvPr/>
        </p:nvCxnSpPr>
        <p:spPr>
          <a:xfrm rot="16200000" flipH="1">
            <a:off x="7288618" y="3419254"/>
            <a:ext cx="437550" cy="1037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371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2" y="180425"/>
            <a:ext cx="8157117" cy="748245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저장된 블루투스 헤드셋 연결</a:t>
            </a:r>
            <a:endParaRPr lang="ko-KR" altLang="en-US" dirty="0"/>
          </a:p>
        </p:txBody>
      </p:sp>
      <p:sp>
        <p:nvSpPr>
          <p:cNvPr id="6146" name="AutoShape 2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이미지 미리 보기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1" name="Title 2"/>
          <p:cNvSpPr txBox="1">
            <a:spLocks/>
          </p:cNvSpPr>
          <p:nvPr/>
        </p:nvSpPr>
        <p:spPr bwMode="auto">
          <a:xfrm>
            <a:off x="7286644" y="180425"/>
            <a:ext cx="1857388" cy="74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r" defTabSz="400050" rtl="0" eaLnBrk="0" fontAlgn="base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iPECS" panose="020B0603000000000000" pitchFamily="50" charset="-127"/>
                <a:ea typeface="iPECS" panose="020B0603000000000000" pitchFamily="50" charset="-127"/>
                <a:cs typeface="iPECS" panose="020B0603000000000000" pitchFamily="50" charset="-127"/>
              </a:rPr>
              <a:t>[LCD]</a:t>
            </a:r>
            <a:endParaRPr kumimoji="0" lang="ko-KR" altLang="en-US" sz="3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iPECS" panose="020B0603000000000000" pitchFamily="50" charset="-127"/>
              <a:ea typeface="iPECS" panose="020B0603000000000000" pitchFamily="50" charset="-127"/>
              <a:cs typeface="iPECS" panose="020B0603000000000000" pitchFamily="50" charset="-127"/>
            </a:endParaRPr>
          </a:p>
        </p:txBody>
      </p:sp>
      <p:pic>
        <p:nvPicPr>
          <p:cNvPr id="22" name="Picture 6" descr="C:\Users\Goo\Pictures\Bluetooth\sip_kor_connected.bmp">
            <a:extLst>
              <a:ext uri="{FF2B5EF4-FFF2-40B4-BE49-F238E27FC236}">
                <a16:creationId xmlns:a16="http://schemas.microsoft.com/office/drawing/2014/main" id="{ECC647E7-AE00-4A5E-B498-DCA1997DB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4339" y="1969801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3" name="Picture 2" descr="C:\Users\Goo\Pictures\Bluetooth\sip_kor_saved_list_mod.bmp">
            <a:extLst>
              <a:ext uri="{FF2B5EF4-FFF2-40B4-BE49-F238E27FC236}">
                <a16:creationId xmlns:a16="http://schemas.microsoft.com/office/drawing/2014/main" id="{C1F5A4F6-B6E6-477E-9178-DCBFB63A83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159" y="1017091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4" name="Picture 2" descr="C:\Users\Goo\Pictures\Bluetooth\sip_kor_connecting.bmp">
            <a:extLst>
              <a:ext uri="{FF2B5EF4-FFF2-40B4-BE49-F238E27FC236}">
                <a16:creationId xmlns:a16="http://schemas.microsoft.com/office/drawing/2014/main" id="{B5DBC7FA-792E-4FE2-9436-220E6B5CC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86141" y="1969581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5" name="Picture 4" descr="C:\Users\Goo\Pictures\Bluetooth\sip_kor_connected_list_one.bmp">
            <a:extLst>
              <a:ext uri="{FF2B5EF4-FFF2-40B4-BE49-F238E27FC236}">
                <a16:creationId xmlns:a16="http://schemas.microsoft.com/office/drawing/2014/main" id="{D0B1B521-E851-4906-832E-22C35897E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15376" y="3663264"/>
            <a:ext cx="2172706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26" name="Picture 5" descr="C:\Users\Goo\Pictures\Bluetooth\sip_kor_fail.bmp">
            <a:extLst>
              <a:ext uri="{FF2B5EF4-FFF2-40B4-BE49-F238E27FC236}">
                <a16:creationId xmlns:a16="http://schemas.microsoft.com/office/drawing/2014/main" id="{31C7FD36-A013-49BA-8877-2D99305A7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87038" y="3654226"/>
            <a:ext cx="2172707" cy="1231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1D996A52-AC5F-42EE-AF71-F9641CA11038}"/>
              </a:ext>
            </a:extLst>
          </p:cNvPr>
          <p:cNvSpPr txBox="1"/>
          <p:nvPr/>
        </p:nvSpPr>
        <p:spPr>
          <a:xfrm>
            <a:off x="410062" y="794392"/>
            <a:ext cx="2715198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ko-KR" sz="800" b="1" dirty="0">
                <a:latin typeface="맑은 고딕"/>
                <a:ea typeface="맑은 고딕"/>
              </a:rPr>
              <a:t>1. </a:t>
            </a:r>
            <a:r>
              <a:rPr lang="ko-KR" altLang="en-US" sz="800" b="1" dirty="0">
                <a:latin typeface="맑은 고딕"/>
                <a:ea typeface="맑은 고딕"/>
              </a:rPr>
              <a:t>저장된 </a:t>
            </a:r>
            <a:r>
              <a:rPr lang="ko-KR" altLang="en-US" sz="800" b="1" dirty="0" err="1">
                <a:latin typeface="맑은 고딕"/>
                <a:ea typeface="맑은 고딕"/>
              </a:rPr>
              <a:t>블루투스</a:t>
            </a:r>
            <a:r>
              <a:rPr lang="ko-KR" altLang="en-US" sz="800" b="1" dirty="0">
                <a:latin typeface="맑은 고딕"/>
                <a:ea typeface="맑은 고딕"/>
              </a:rPr>
              <a:t> </a:t>
            </a:r>
            <a:r>
              <a:rPr lang="ko-KR" altLang="en-US" sz="800" b="1" dirty="0" err="1">
                <a:latin typeface="맑은 고딕"/>
                <a:ea typeface="맑은 고딕"/>
              </a:rPr>
              <a:t>헤드셋을</a:t>
            </a:r>
            <a:r>
              <a:rPr lang="ko-KR" altLang="en-US" sz="800" b="1" dirty="0">
                <a:latin typeface="맑은 고딕"/>
                <a:ea typeface="맑은 고딕"/>
              </a:rPr>
              <a:t> 선택하고 </a:t>
            </a:r>
            <a:r>
              <a:rPr lang="en-US" altLang="ko-KR" sz="800" b="1" dirty="0">
                <a:latin typeface="맑은 고딕"/>
                <a:ea typeface="맑은 고딕"/>
              </a:rPr>
              <a:t>“</a:t>
            </a:r>
            <a:r>
              <a:rPr lang="ko-KR" altLang="en-US" sz="800" b="1" dirty="0">
                <a:latin typeface="맑은 고딕"/>
                <a:ea typeface="맑은 고딕"/>
              </a:rPr>
              <a:t>연결</a:t>
            </a:r>
            <a:r>
              <a:rPr lang="en-US" altLang="ko-KR" sz="800" b="1" dirty="0">
                <a:latin typeface="맑은 고딕"/>
                <a:ea typeface="맑은 고딕"/>
              </a:rPr>
              <a:t>” </a:t>
            </a:r>
            <a:r>
              <a:rPr lang="ko-KR" altLang="en-US" sz="800" b="1" dirty="0">
                <a:latin typeface="맑은 고딕"/>
                <a:ea typeface="맑은 고딕"/>
              </a:rPr>
              <a:t>누르기</a:t>
            </a:r>
          </a:p>
        </p:txBody>
      </p:sp>
      <p:sp>
        <p:nvSpPr>
          <p:cNvPr id="28" name="모서리가 둥근 직사각형 64">
            <a:extLst>
              <a:ext uri="{FF2B5EF4-FFF2-40B4-BE49-F238E27FC236}">
                <a16:creationId xmlns:a16="http://schemas.microsoft.com/office/drawing/2014/main" id="{827371C8-ECC2-4418-B713-4C5A570AB47D}"/>
              </a:ext>
            </a:extLst>
          </p:cNvPr>
          <p:cNvSpPr/>
          <p:nvPr/>
        </p:nvSpPr>
        <p:spPr>
          <a:xfrm>
            <a:off x="1364860" y="2096008"/>
            <a:ext cx="428628" cy="14287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" name="꺾인 연결선 313">
            <a:extLst>
              <a:ext uri="{FF2B5EF4-FFF2-40B4-BE49-F238E27FC236}">
                <a16:creationId xmlns:a16="http://schemas.microsoft.com/office/drawing/2014/main" id="{1AB79961-FA9F-4093-ADA4-519A1AE424E1}"/>
              </a:ext>
            </a:extLst>
          </p:cNvPr>
          <p:cNvCxnSpPr>
            <a:stCxn id="28" idx="2"/>
            <a:endCxn id="24" idx="1"/>
          </p:cNvCxnSpPr>
          <p:nvPr/>
        </p:nvCxnSpPr>
        <p:spPr>
          <a:xfrm rot="16200000" flipH="1">
            <a:off x="2409509" y="1408548"/>
            <a:ext cx="346297" cy="2006967"/>
          </a:xfrm>
          <a:prstGeom prst="bentConnector2">
            <a:avLst/>
          </a:prstGeom>
          <a:ln>
            <a:solidFill>
              <a:srgbClr val="7030A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꺾인 연결선 103">
            <a:extLst>
              <a:ext uri="{FF2B5EF4-FFF2-40B4-BE49-F238E27FC236}">
                <a16:creationId xmlns:a16="http://schemas.microsoft.com/office/drawing/2014/main" id="{B3C0EDF3-2E76-41A8-85DA-F2AF91E59634}"/>
              </a:ext>
            </a:extLst>
          </p:cNvPr>
          <p:cNvCxnSpPr>
            <a:stCxn id="24" idx="3"/>
            <a:endCxn id="22" idx="1"/>
          </p:cNvCxnSpPr>
          <p:nvPr/>
        </p:nvCxnSpPr>
        <p:spPr>
          <a:xfrm>
            <a:off x="5758847" y="2585181"/>
            <a:ext cx="655492" cy="220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꺾인 연결선 103">
            <a:extLst>
              <a:ext uri="{FF2B5EF4-FFF2-40B4-BE49-F238E27FC236}">
                <a16:creationId xmlns:a16="http://schemas.microsoft.com/office/drawing/2014/main" id="{3EE48931-A9CF-483A-B59F-16C3ADFC292E}"/>
              </a:ext>
            </a:extLst>
          </p:cNvPr>
          <p:cNvCxnSpPr>
            <a:stCxn id="24" idx="2"/>
            <a:endCxn id="26" idx="0"/>
          </p:cNvCxnSpPr>
          <p:nvPr/>
        </p:nvCxnSpPr>
        <p:spPr>
          <a:xfrm rot="16200000" flipH="1">
            <a:off x="4446221" y="3427054"/>
            <a:ext cx="453445" cy="898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DD9D3CE-4A57-4DF8-BD1A-2B14039C566C}"/>
              </a:ext>
            </a:extLst>
          </p:cNvPr>
          <p:cNvSpPr txBox="1"/>
          <p:nvPr/>
        </p:nvSpPr>
        <p:spPr>
          <a:xfrm>
            <a:off x="4591687" y="1753106"/>
            <a:ext cx="1214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연결 중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B7D3B0-7CB6-46FE-ADC8-5B19790E1C64}"/>
              </a:ext>
            </a:extLst>
          </p:cNvPr>
          <p:cNvSpPr txBox="1"/>
          <p:nvPr/>
        </p:nvSpPr>
        <p:spPr>
          <a:xfrm>
            <a:off x="5050803" y="2348170"/>
            <a:ext cx="1214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연결됨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4564485-BC87-430B-AF5C-250D37D0B4AE}"/>
              </a:ext>
            </a:extLst>
          </p:cNvPr>
          <p:cNvSpPr txBox="1"/>
          <p:nvPr/>
        </p:nvSpPr>
        <p:spPr>
          <a:xfrm>
            <a:off x="4443580" y="3258226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연결 실패</a:t>
            </a:r>
            <a:endParaRPr lang="en-US" altLang="ko-KR" sz="800" b="1" dirty="0">
              <a:latin typeface="맑은 고딕" pitchFamily="50" charset="-127"/>
              <a:ea typeface="맑은 고딕" pitchFamily="50" charset="-127"/>
            </a:endParaRPr>
          </a:p>
          <a:p>
            <a:pPr algn="r"/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800" b="1" dirty="0">
                <a:latin typeface="맑은 고딕" pitchFamily="50" charset="-127"/>
                <a:ea typeface="맑은 고딕" pitchFamily="50" charset="-127"/>
              </a:rPr>
              <a:t>오류 코드 확인</a:t>
            </a:r>
            <a:r>
              <a:rPr lang="en-US" altLang="ko-KR" sz="800" b="1" dirty="0"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800" b="1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7" name="꺾인 연결선 103">
            <a:extLst>
              <a:ext uri="{FF2B5EF4-FFF2-40B4-BE49-F238E27FC236}">
                <a16:creationId xmlns:a16="http://schemas.microsoft.com/office/drawing/2014/main" id="{8B454C92-DBE1-48EE-98A9-F38BF5139CCB}"/>
              </a:ext>
            </a:extLst>
          </p:cNvPr>
          <p:cNvCxnSpPr>
            <a:stCxn id="22" idx="2"/>
            <a:endCxn id="25" idx="0"/>
          </p:cNvCxnSpPr>
          <p:nvPr/>
        </p:nvCxnSpPr>
        <p:spPr>
          <a:xfrm rot="16200000" flipH="1">
            <a:off x="7270079" y="3431613"/>
            <a:ext cx="462263" cy="1037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9371298"/>
      </p:ext>
    </p:extLst>
  </p:cSld>
  <p:clrMapOvr>
    <a:masterClrMapping/>
  </p:clrMapOvr>
</p:sld>
</file>

<file path=ppt/theme/theme1.xml><?xml version="1.0" encoding="utf-8"?>
<a:theme xmlns:a="http://schemas.openxmlformats.org/drawingml/2006/main" name="20140210_iPECS_PPT_Template_01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에릭슨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4">
              <a:lumMod val="75000"/>
            </a:schemeClr>
          </a:solidFill>
          <a:headEnd type="none" w="med" len="med"/>
          <a:tailEnd type="triangle" w="med" len="med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0140210_iPECS_PPT_Template_02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에릭슨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0140210_iPECS_PPT_Template_03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에릭슨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0140210_iPECS_PPT_Template_04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에릭슨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20140210_iPECS_PPT_Template_05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에릭슨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20140210_iPECS_PPT_Template_06">
  <a:themeElements>
    <a:clrScheme name=" IPECS">
      <a:dk1>
        <a:srgbClr val="000000"/>
      </a:dk1>
      <a:lt1>
        <a:sysClr val="window" lastClr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591B64"/>
      </a:accent5>
      <a:accent6>
        <a:srgbClr val="0F2342"/>
      </a:accent6>
      <a:hlink>
        <a:srgbClr val="043EFF"/>
      </a:hlink>
      <a:folHlink>
        <a:srgbClr val="6F009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A">
  <a:themeElements>
    <a:clrScheme name="사용자 지정 1">
      <a:dk1>
        <a:srgbClr val="000000"/>
      </a:dk1>
      <a:lt1>
        <a:srgbClr val="FFFFFF"/>
      </a:lt1>
      <a:dk2>
        <a:srgbClr val="E66319"/>
      </a:dk2>
      <a:lt2>
        <a:srgbClr val="BC791C"/>
      </a:lt2>
      <a:accent1>
        <a:srgbClr val="7B7E82"/>
      </a:accent1>
      <a:accent2>
        <a:srgbClr val="BFBCBC"/>
      </a:accent2>
      <a:accent3>
        <a:srgbClr val="F8BD09"/>
      </a:accent3>
      <a:accent4>
        <a:srgbClr val="6DBB30"/>
      </a:accent4>
      <a:accent5>
        <a:srgbClr val="7A1979"/>
      </a:accent5>
      <a:accent6>
        <a:srgbClr val="0F2342"/>
      </a:accent6>
      <a:hlink>
        <a:srgbClr val="043EFF"/>
      </a:hlink>
      <a:folHlink>
        <a:srgbClr val="6F0098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ricsson-LG Enterprise PPT [normal] 170330" id="{3E11BB21-1F47-416C-B9B2-E9C2888E6D6E}" vid="{C0677793-CA41-4847-8533-9EBE115E41F4}"/>
    </a:ext>
  </a:extLst>
</a:theme>
</file>

<file path=ppt/theme/theme8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6A0062BD8300464694A68AB523208407" ma:contentTypeVersion="11" ma:contentTypeDescription="새 문서를 만듭니다." ma:contentTypeScope="" ma:versionID="dc4d3ea6cc543f06d81b0e5778ba47f5">
  <xsd:schema xmlns:xsd="http://www.w3.org/2001/XMLSchema" xmlns:xs="http://www.w3.org/2001/XMLSchema" xmlns:p="http://schemas.microsoft.com/office/2006/metadata/properties" xmlns:ns2="5b7c635f-64b3-4621-9b9e-5886ae461290" xmlns:ns3="7e5e6a21-cf03-4448-afb4-21347e7933d7" targetNamespace="http://schemas.microsoft.com/office/2006/metadata/properties" ma:root="true" ma:fieldsID="c00fcda741e8bf2a1f028c25603429ac" ns2:_="" ns3:_="">
    <xsd:import namespace="5b7c635f-64b3-4621-9b9e-5886ae461290"/>
    <xsd:import namespace="7e5e6a21-cf03-4448-afb4-21347e7933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c635f-64b3-4621-9b9e-5886ae4612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5e6a21-cf03-4448-afb4-21347e7933d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477721-0963-4085-A1EB-395F43F264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7c635f-64b3-4621-9b9e-5886ae461290"/>
    <ds:schemaRef ds:uri="7e5e6a21-cf03-4448-afb4-21347e7933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877206-BDD6-48A9-9281-DBE4714873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B21A64-0F44-43E0-9614-E9B2B5DB00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20140210_iPECS_PPT_Template</Template>
  <TotalTime>1586</TotalTime>
  <Words>737</Words>
  <Application>Microsoft Office PowerPoint</Application>
  <PresentationFormat>화면 슬라이드 쇼(4:3)</PresentationFormat>
  <Paragraphs>166</Paragraphs>
  <Slides>14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14</vt:i4>
      </vt:variant>
    </vt:vector>
  </HeadingPairs>
  <TitlesOfParts>
    <vt:vector size="27" baseType="lpstr">
      <vt:lpstr>iPECS</vt:lpstr>
      <vt:lpstr>맑은 고딕</vt:lpstr>
      <vt:lpstr>Arial</vt:lpstr>
      <vt:lpstr>Arial</vt:lpstr>
      <vt:lpstr>Calibri</vt:lpstr>
      <vt:lpstr>Wingdings</vt:lpstr>
      <vt:lpstr>20140210_iPECS_PPT_Template_01</vt:lpstr>
      <vt:lpstr>20140210_iPECS_PPT_Template_02</vt:lpstr>
      <vt:lpstr>20140210_iPECS_PPT_Template_03</vt:lpstr>
      <vt:lpstr>20140210_iPECS_PPT_Template_04</vt:lpstr>
      <vt:lpstr>20140210_iPECS_PPT_Template_05</vt:lpstr>
      <vt:lpstr>20140210_iPECS_PPT_Template_06</vt:lpstr>
      <vt:lpstr>A</vt:lpstr>
      <vt:lpstr>1000i SIP  블루투스 설정 가이드</vt:lpstr>
      <vt:lpstr>Contents</vt:lpstr>
      <vt:lpstr>소개</vt:lpstr>
      <vt:lpstr>1000i SIP LCD 메뉴</vt:lpstr>
      <vt:lpstr>소프트 버튼과 블루투스 상태 아이콘</vt:lpstr>
      <vt:lpstr>블루투스 설정</vt:lpstr>
      <vt:lpstr>블루투스 켜기 및 검색</vt:lpstr>
      <vt:lpstr>검색된 블루투스 헤드셋 연결</vt:lpstr>
      <vt:lpstr>저장된 블루투스 헤드셋 연결</vt:lpstr>
      <vt:lpstr>연결된 블루투스 헤드셋 연결해제</vt:lpstr>
      <vt:lpstr>연결된 블루투스 헤드셋 삭제</vt:lpstr>
      <vt:lpstr>저장된 블루투스 헤드셋 삭제</vt:lpstr>
      <vt:lpstr>블루투스 끄기</vt:lpstr>
      <vt:lpstr>PowerPoint 프레젠테이션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Loy Lee</dc:creator>
  <cp:lastModifiedBy>samsup so</cp:lastModifiedBy>
  <cp:revision>10</cp:revision>
  <dcterms:created xsi:type="dcterms:W3CDTF">2014-02-10T05:01:10Z</dcterms:created>
  <dcterms:modified xsi:type="dcterms:W3CDTF">2024-09-30T05:32:09Z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0x0101006A0062BD8300464694A68AB523208407</vt:lpwstr>
  </property>
</Properties>
</file>